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89" r:id="rId4"/>
  </p:sldMasterIdLst>
  <p:notesMasterIdLst>
    <p:notesMasterId r:id="rId18"/>
  </p:notesMasterIdLst>
  <p:sldIdLst>
    <p:sldId id="305" r:id="rId5"/>
    <p:sldId id="290" r:id="rId6"/>
    <p:sldId id="256" r:id="rId7"/>
    <p:sldId id="268" r:id="rId8"/>
    <p:sldId id="306" r:id="rId9"/>
    <p:sldId id="276" r:id="rId10"/>
    <p:sldId id="309" r:id="rId11"/>
    <p:sldId id="308" r:id="rId12"/>
    <p:sldId id="310" r:id="rId13"/>
    <p:sldId id="307" r:id="rId14"/>
    <p:sldId id="311" r:id="rId15"/>
    <p:sldId id="312" r:id="rId16"/>
    <p:sldId id="284" r:id="rId17"/>
  </p:sldIdLst>
  <p:sldSz cx="9144000" cy="5143500" type="screen16x9"/>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434">
          <p15:clr>
            <a:srgbClr val="A4A3A4"/>
          </p15:clr>
        </p15:guide>
        <p15:guide id="2" orient="horz" pos="1280">
          <p15:clr>
            <a:srgbClr val="A4A3A4"/>
          </p15:clr>
        </p15:guide>
        <p15:guide id="3" orient="horz" pos="2130">
          <p15:clr>
            <a:srgbClr val="A4A3A4"/>
          </p15:clr>
        </p15:guide>
        <p15:guide id="4" orient="horz" pos="2913">
          <p15:clr>
            <a:srgbClr val="A4A3A4"/>
          </p15:clr>
        </p15:guide>
        <p15:guide id="5" pos="208">
          <p15:clr>
            <a:srgbClr val="A4A3A4"/>
          </p15:clr>
        </p15:guide>
        <p15:guide id="6" pos="2018">
          <p15:clr>
            <a:srgbClr val="A4A3A4"/>
          </p15:clr>
        </p15:guide>
        <p15:guide id="7" pos="5556">
          <p15:clr>
            <a:srgbClr val="A4A3A4"/>
          </p15:clr>
        </p15:guide>
        <p15:guide id="8" pos="3742">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285"/>
    <a:srgbClr val="FF3399"/>
    <a:srgbClr val="96D9CE"/>
    <a:srgbClr val="FFFFCC"/>
    <a:srgbClr val="006600"/>
    <a:srgbClr val="FFFFFF"/>
    <a:srgbClr val="3C9E8E"/>
    <a:srgbClr val="557694"/>
    <a:srgbClr val="C48810"/>
    <a:srgbClr val="7D631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FCFF0B-D8E5-4540-C2E4-21D1F0EEC87F}" v="351" dt="2024-06-24T10:23:16.9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1236" y="312"/>
      </p:cViewPr>
      <p:guideLst>
        <p:guide orient="horz" pos="434"/>
        <p:guide orient="horz" pos="1280"/>
        <p:guide orient="horz" pos="2130"/>
        <p:guide orient="horz" pos="2913"/>
        <p:guide pos="208"/>
        <p:guide pos="2018"/>
        <p:guide pos="5556"/>
        <p:guide pos="3742"/>
      </p:guideLst>
    </p:cSldViewPr>
  </p:slideViewPr>
  <p:notesTextViewPr>
    <p:cViewPr>
      <p:scale>
        <a:sx n="200" d="100"/>
        <a:sy n="200" d="100"/>
      </p:scale>
      <p:origin x="0" y="0"/>
    </p:cViewPr>
  </p:notesTextViewPr>
  <p:notesViewPr>
    <p:cSldViewPr snapToGrid="0">
      <p:cViewPr varScale="1">
        <p:scale>
          <a:sx n="51" d="100"/>
          <a:sy n="51" d="100"/>
        </p:scale>
        <p:origin x="2976"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E Pavey (SCC)" userId="S::epavey@stcatherines.college::8e1ae4d8-644e-43a1-bf22-356076c5727f" providerId="AD" clId="Web-{3BFCFF0B-D8E5-4540-C2E4-21D1F0EEC87F}"/>
    <pc:docChg chg="modSld">
      <pc:chgData name="Mrs E Pavey (SCC)" userId="S::epavey@stcatherines.college::8e1ae4d8-644e-43a1-bf22-356076c5727f" providerId="AD" clId="Web-{3BFCFF0B-D8E5-4540-C2E4-21D1F0EEC87F}" dt="2024-06-24T10:23:16.995" v="231" actId="14100"/>
      <pc:docMkLst>
        <pc:docMk/>
      </pc:docMkLst>
      <pc:sldChg chg="modSp">
        <pc:chgData name="Mrs E Pavey (SCC)" userId="S::epavey@stcatherines.college::8e1ae4d8-644e-43a1-bf22-356076c5727f" providerId="AD" clId="Web-{3BFCFF0B-D8E5-4540-C2E4-21D1F0EEC87F}" dt="2024-06-24T09:47:33.187" v="1" actId="20577"/>
        <pc:sldMkLst>
          <pc:docMk/>
          <pc:sldMk cId="162745982" sldId="268"/>
        </pc:sldMkLst>
        <pc:spChg chg="mod">
          <ac:chgData name="Mrs E Pavey (SCC)" userId="S::epavey@stcatherines.college::8e1ae4d8-644e-43a1-bf22-356076c5727f" providerId="AD" clId="Web-{3BFCFF0B-D8E5-4540-C2E4-21D1F0EEC87F}" dt="2024-06-24T09:47:33.187" v="1" actId="20577"/>
          <ac:spMkLst>
            <pc:docMk/>
            <pc:sldMk cId="162745982" sldId="268"/>
            <ac:spMk id="3" creationId="{00000000-0000-0000-0000-000000000000}"/>
          </ac:spMkLst>
        </pc:spChg>
      </pc:sldChg>
      <pc:sldChg chg="addSp delSp modSp modNotes">
        <pc:chgData name="Mrs E Pavey (SCC)" userId="S::epavey@stcatherines.college::8e1ae4d8-644e-43a1-bf22-356076c5727f" providerId="AD" clId="Web-{3BFCFF0B-D8E5-4540-C2E4-21D1F0EEC87F}" dt="2024-06-24T10:22:48.150" v="224"/>
        <pc:sldMkLst>
          <pc:docMk/>
          <pc:sldMk cId="2661919267" sldId="276"/>
        </pc:sldMkLst>
        <pc:spChg chg="add mod">
          <ac:chgData name="Mrs E Pavey (SCC)" userId="S::epavey@stcatherines.college::8e1ae4d8-644e-43a1-bf22-356076c5727f" providerId="AD" clId="Web-{3BFCFF0B-D8E5-4540-C2E4-21D1F0EEC87F}" dt="2024-06-24T09:49:29.912" v="28" actId="1076"/>
          <ac:spMkLst>
            <pc:docMk/>
            <pc:sldMk cId="2661919267" sldId="276"/>
            <ac:spMk id="4" creationId="{74C55BA6-90BD-2F2A-5C9F-15912EF4720C}"/>
          </ac:spMkLst>
        </pc:spChg>
        <pc:spChg chg="add mod">
          <ac:chgData name="Mrs E Pavey (SCC)" userId="S::epavey@stcatherines.college::8e1ae4d8-644e-43a1-bf22-356076c5727f" providerId="AD" clId="Web-{3BFCFF0B-D8E5-4540-C2E4-21D1F0EEC87F}" dt="2024-06-24T10:17:38.329" v="138" actId="1076"/>
          <ac:spMkLst>
            <pc:docMk/>
            <pc:sldMk cId="2661919267" sldId="276"/>
            <ac:spMk id="7" creationId="{5EEAF3BC-24AD-1611-D48A-05C5E7A74BCF}"/>
          </ac:spMkLst>
        </pc:spChg>
        <pc:spChg chg="add mod">
          <ac:chgData name="Mrs E Pavey (SCC)" userId="S::epavey@stcatherines.college::8e1ae4d8-644e-43a1-bf22-356076c5727f" providerId="AD" clId="Web-{3BFCFF0B-D8E5-4540-C2E4-21D1F0EEC87F}" dt="2024-06-24T10:17:33.001" v="137" actId="1076"/>
          <ac:spMkLst>
            <pc:docMk/>
            <pc:sldMk cId="2661919267" sldId="276"/>
            <ac:spMk id="12" creationId="{17C2A587-78A4-8496-8ADE-542D23860C7F}"/>
          </ac:spMkLst>
        </pc:spChg>
        <pc:picChg chg="add mod">
          <ac:chgData name="Mrs E Pavey (SCC)" userId="S::epavey@stcatherines.college::8e1ae4d8-644e-43a1-bf22-356076c5727f" providerId="AD" clId="Web-{3BFCFF0B-D8E5-4540-C2E4-21D1F0EEC87F}" dt="2024-06-24T09:48:59.801" v="12" actId="1076"/>
          <ac:picMkLst>
            <pc:docMk/>
            <pc:sldMk cId="2661919267" sldId="276"/>
            <ac:picMk id="2" creationId="{1E3AF038-6D7D-8BA7-1895-2B7552B5ADC2}"/>
          </ac:picMkLst>
        </pc:picChg>
        <pc:picChg chg="add mod modCrop">
          <ac:chgData name="Mrs E Pavey (SCC)" userId="S::epavey@stcatherines.college::8e1ae4d8-644e-43a1-bf22-356076c5727f" providerId="AD" clId="Web-{3BFCFF0B-D8E5-4540-C2E4-21D1F0EEC87F}" dt="2024-06-24T10:17:40.173" v="139" actId="1076"/>
          <ac:picMkLst>
            <pc:docMk/>
            <pc:sldMk cId="2661919267" sldId="276"/>
            <ac:picMk id="5" creationId="{D87713C8-EE4D-A86D-26BD-23E9BC53E086}"/>
          </ac:picMkLst>
        </pc:picChg>
        <pc:picChg chg="add mod modCrop">
          <ac:chgData name="Mrs E Pavey (SCC)" userId="S::epavey@stcatherines.college::8e1ae4d8-644e-43a1-bf22-356076c5727f" providerId="AD" clId="Web-{3BFCFF0B-D8E5-4540-C2E4-21D1F0EEC87F}" dt="2024-06-24T10:17:18.172" v="133" actId="1076"/>
          <ac:picMkLst>
            <pc:docMk/>
            <pc:sldMk cId="2661919267" sldId="276"/>
            <ac:picMk id="8" creationId="{914F4DD2-A347-84CD-D95B-E27E075B35C3}"/>
          </ac:picMkLst>
        </pc:picChg>
        <pc:picChg chg="add mod modCrop">
          <ac:chgData name="Mrs E Pavey (SCC)" userId="S::epavey@stcatherines.college::8e1ae4d8-644e-43a1-bf22-356076c5727f" providerId="AD" clId="Web-{3BFCFF0B-D8E5-4540-C2E4-21D1F0EEC87F}" dt="2024-06-24T10:17:20.782" v="134" actId="1076"/>
          <ac:picMkLst>
            <pc:docMk/>
            <pc:sldMk cId="2661919267" sldId="276"/>
            <ac:picMk id="9" creationId="{FCC32C8C-A509-62BE-2CE5-886A2E464DFD}"/>
          </ac:picMkLst>
        </pc:picChg>
        <pc:picChg chg="del mod">
          <ac:chgData name="Mrs E Pavey (SCC)" userId="S::epavey@stcatherines.college::8e1ae4d8-644e-43a1-bf22-356076c5727f" providerId="AD" clId="Web-{3BFCFF0B-D8E5-4540-C2E4-21D1F0EEC87F}" dt="2024-06-24T10:17:46.220" v="140"/>
          <ac:picMkLst>
            <pc:docMk/>
            <pc:sldMk cId="2661919267" sldId="276"/>
            <ac:picMk id="10" creationId="{23E8791C-2E17-145E-C105-20E372289437}"/>
          </ac:picMkLst>
        </pc:picChg>
        <pc:picChg chg="add mod ord modCrop">
          <ac:chgData name="Mrs E Pavey (SCC)" userId="S::epavey@stcatherines.college::8e1ae4d8-644e-43a1-bf22-356076c5727f" providerId="AD" clId="Web-{3BFCFF0B-D8E5-4540-C2E4-21D1F0EEC87F}" dt="2024-06-24T10:17:29.532" v="136"/>
          <ac:picMkLst>
            <pc:docMk/>
            <pc:sldMk cId="2661919267" sldId="276"/>
            <ac:picMk id="11" creationId="{55401283-B666-063B-8804-A023A3F690C6}"/>
          </ac:picMkLst>
        </pc:picChg>
      </pc:sldChg>
      <pc:sldChg chg="modSp">
        <pc:chgData name="Mrs E Pavey (SCC)" userId="S::epavey@stcatherines.college::8e1ae4d8-644e-43a1-bf22-356076c5727f" providerId="AD" clId="Web-{3BFCFF0B-D8E5-4540-C2E4-21D1F0EEC87F}" dt="2024-06-24T10:23:16.995" v="231" actId="14100"/>
        <pc:sldMkLst>
          <pc:docMk/>
          <pc:sldMk cId="452737385" sldId="284"/>
        </pc:sldMkLst>
        <pc:spChg chg="mod">
          <ac:chgData name="Mrs E Pavey (SCC)" userId="S::epavey@stcatherines.college::8e1ae4d8-644e-43a1-bf22-356076c5727f" providerId="AD" clId="Web-{3BFCFF0B-D8E5-4540-C2E4-21D1F0EEC87F}" dt="2024-06-24T10:23:16.995" v="231" actId="14100"/>
          <ac:spMkLst>
            <pc:docMk/>
            <pc:sldMk cId="452737385" sldId="284"/>
            <ac:spMk id="2" creationId="{00000000-0000-0000-0000-000000000000}"/>
          </ac:spMkLst>
        </pc:spChg>
        <pc:picChg chg="mod">
          <ac:chgData name="Mrs E Pavey (SCC)" userId="S::epavey@stcatherines.college::8e1ae4d8-644e-43a1-bf22-356076c5727f" providerId="AD" clId="Web-{3BFCFF0B-D8E5-4540-C2E4-21D1F0EEC87F}" dt="2024-06-24T10:23:04.822" v="225" actId="1076"/>
          <ac:picMkLst>
            <pc:docMk/>
            <pc:sldMk cId="452737385" sldId="284"/>
            <ac:picMk id="5" creationId="{00000000-0000-0000-0000-000000000000}"/>
          </ac:picMkLst>
        </pc:picChg>
      </pc:sldChg>
      <pc:sldChg chg="modSp">
        <pc:chgData name="Mrs E Pavey (SCC)" userId="S::epavey@stcatherines.college::8e1ae4d8-644e-43a1-bf22-356076c5727f" providerId="AD" clId="Web-{3BFCFF0B-D8E5-4540-C2E4-21D1F0EEC87F}" dt="2024-06-24T09:47:20.764" v="0" actId="20577"/>
        <pc:sldMkLst>
          <pc:docMk/>
          <pc:sldMk cId="3070803138" sldId="290"/>
        </pc:sldMkLst>
        <pc:spChg chg="mod">
          <ac:chgData name="Mrs E Pavey (SCC)" userId="S::epavey@stcatherines.college::8e1ae4d8-644e-43a1-bf22-356076c5727f" providerId="AD" clId="Web-{3BFCFF0B-D8E5-4540-C2E4-21D1F0EEC87F}" dt="2024-06-24T09:47:20.764" v="0" actId="20577"/>
          <ac:spMkLst>
            <pc:docMk/>
            <pc:sldMk cId="3070803138" sldId="290"/>
            <ac:spMk id="5" creationId="{00000000-0000-0000-0000-000000000000}"/>
          </ac:spMkLst>
        </pc:spChg>
      </pc:sldChg>
      <pc:sldChg chg="modSp">
        <pc:chgData name="Mrs E Pavey (SCC)" userId="S::epavey@stcatherines.college::8e1ae4d8-644e-43a1-bf22-356076c5727f" providerId="AD" clId="Web-{3BFCFF0B-D8E5-4540-C2E4-21D1F0EEC87F}" dt="2024-06-24T09:47:49.875" v="7" actId="14100"/>
        <pc:sldMkLst>
          <pc:docMk/>
          <pc:sldMk cId="4240859440" sldId="306"/>
        </pc:sldMkLst>
        <pc:spChg chg="mod">
          <ac:chgData name="Mrs E Pavey (SCC)" userId="S::epavey@stcatherines.college::8e1ae4d8-644e-43a1-bf22-356076c5727f" providerId="AD" clId="Web-{3BFCFF0B-D8E5-4540-C2E4-21D1F0EEC87F}" dt="2024-06-24T09:47:49.875" v="7" actId="14100"/>
          <ac:spMkLst>
            <pc:docMk/>
            <pc:sldMk cId="4240859440" sldId="306"/>
            <ac:spMk id="2" creationId="{00000000-0000-0000-0000-000000000000}"/>
          </ac:spMkLst>
        </pc:spChg>
      </pc:sldChg>
      <pc:sldChg chg="addSp delSp modSp">
        <pc:chgData name="Mrs E Pavey (SCC)" userId="S::epavey@stcatherines.college::8e1ae4d8-644e-43a1-bf22-356076c5727f" providerId="AD" clId="Web-{3BFCFF0B-D8E5-4540-C2E4-21D1F0EEC87F}" dt="2024-06-24T10:21:18.554" v="220" actId="1076"/>
        <pc:sldMkLst>
          <pc:docMk/>
          <pc:sldMk cId="161537280" sldId="309"/>
        </pc:sldMkLst>
        <pc:spChg chg="add mod">
          <ac:chgData name="Mrs E Pavey (SCC)" userId="S::epavey@stcatherines.college::8e1ae4d8-644e-43a1-bf22-356076c5727f" providerId="AD" clId="Web-{3BFCFF0B-D8E5-4540-C2E4-21D1F0EEC87F}" dt="2024-06-24T10:20:00.739" v="210" actId="20577"/>
          <ac:spMkLst>
            <pc:docMk/>
            <pc:sldMk cId="161537280" sldId="309"/>
            <ac:spMk id="2" creationId="{9472F966-F803-CB9A-A0FF-5077AA4A2552}"/>
          </ac:spMkLst>
        </pc:spChg>
        <pc:spChg chg="add mod">
          <ac:chgData name="Mrs E Pavey (SCC)" userId="S::epavey@stcatherines.college::8e1ae4d8-644e-43a1-bf22-356076c5727f" providerId="AD" clId="Web-{3BFCFF0B-D8E5-4540-C2E4-21D1F0EEC87F}" dt="2024-06-24T10:21:18.554" v="220" actId="1076"/>
          <ac:spMkLst>
            <pc:docMk/>
            <pc:sldMk cId="161537280" sldId="309"/>
            <ac:spMk id="4" creationId="{8740DCCE-018A-4749-33C3-B935A6F0722D}"/>
          </ac:spMkLst>
        </pc:spChg>
        <pc:spChg chg="mod">
          <ac:chgData name="Mrs E Pavey (SCC)" userId="S::epavey@stcatherines.college::8e1ae4d8-644e-43a1-bf22-356076c5727f" providerId="AD" clId="Web-{3BFCFF0B-D8E5-4540-C2E4-21D1F0EEC87F}" dt="2024-06-24T10:18:52.003" v="168" actId="1076"/>
          <ac:spMkLst>
            <pc:docMk/>
            <pc:sldMk cId="161537280" sldId="309"/>
            <ac:spMk id="5" creationId="{EF791C04-7255-4C9B-8BAA-4E8C4B5C8D94}"/>
          </ac:spMkLst>
        </pc:spChg>
        <pc:picChg chg="del mod">
          <ac:chgData name="Mrs E Pavey (SCC)" userId="S::epavey@stcatherines.college::8e1ae4d8-644e-43a1-bf22-356076c5727f" providerId="AD" clId="Web-{3BFCFF0B-D8E5-4540-C2E4-21D1F0EEC87F}" dt="2024-06-24T10:21:10.679" v="218"/>
          <ac:picMkLst>
            <pc:docMk/>
            <pc:sldMk cId="161537280" sldId="309"/>
            <ac:picMk id="3" creationId="{9BFADF17-DE6E-F644-B51E-63B2B3DFB86F}"/>
          </ac:picMkLst>
        </pc:picChg>
        <pc:picChg chg="add mod">
          <ac:chgData name="Mrs E Pavey (SCC)" userId="S::epavey@stcatherines.college::8e1ae4d8-644e-43a1-bf22-356076c5727f" providerId="AD" clId="Web-{3BFCFF0B-D8E5-4540-C2E4-21D1F0EEC87F}" dt="2024-06-24T10:20:35.756" v="213" actId="14100"/>
          <ac:picMkLst>
            <pc:docMk/>
            <pc:sldMk cId="161537280" sldId="309"/>
            <ac:picMk id="6" creationId="{01532744-DD86-44CB-5B1B-CC831150248A}"/>
          </ac:picMkLst>
        </pc:picChg>
        <pc:picChg chg="add mod">
          <ac:chgData name="Mrs E Pavey (SCC)" userId="S::epavey@stcatherines.college::8e1ae4d8-644e-43a1-bf22-356076c5727f" providerId="AD" clId="Web-{3BFCFF0B-D8E5-4540-C2E4-21D1F0EEC87F}" dt="2024-06-24T10:21:14.319" v="219" actId="1076"/>
          <ac:picMkLst>
            <pc:docMk/>
            <pc:sldMk cId="161537280" sldId="309"/>
            <ac:picMk id="8" creationId="{8217E750-66D4-21D9-B706-950F135AEB24}"/>
          </ac:picMkLst>
        </pc:picChg>
      </pc:sldChg>
    </pc:docChg>
  </pc:docChgLst>
  <pc:docChgLst>
    <pc:chgData name="Mrs E Pavey (SCC)" userId="S::epavey@stcatherines.college::8e1ae4d8-644e-43a1-bf22-356076c5727f" providerId="AD" clId="Web-{8C1C89AF-CA6B-BCC5-2513-2E3BFB7AE295}"/>
    <pc:docChg chg="modSld">
      <pc:chgData name="Mrs E Pavey (SCC)" userId="S::epavey@stcatherines.college::8e1ae4d8-644e-43a1-bf22-356076c5727f" providerId="AD" clId="Web-{8C1C89AF-CA6B-BCC5-2513-2E3BFB7AE295}" dt="2024-06-18T17:13:58.534" v="10" actId="1076"/>
      <pc:docMkLst>
        <pc:docMk/>
      </pc:docMkLst>
      <pc:sldChg chg="modSp">
        <pc:chgData name="Mrs E Pavey (SCC)" userId="S::epavey@stcatherines.college::8e1ae4d8-644e-43a1-bf22-356076c5727f" providerId="AD" clId="Web-{8C1C89AF-CA6B-BCC5-2513-2E3BFB7AE295}" dt="2024-06-18T17:13:34.143" v="5"/>
        <pc:sldMkLst>
          <pc:docMk/>
          <pc:sldMk cId="847421490" sldId="307"/>
        </pc:sldMkLst>
        <pc:spChg chg="mod">
          <ac:chgData name="Mrs E Pavey (SCC)" userId="S::epavey@stcatherines.college::8e1ae4d8-644e-43a1-bf22-356076c5727f" providerId="AD" clId="Web-{8C1C89AF-CA6B-BCC5-2513-2E3BFB7AE295}" dt="2024-06-18T17:13:29.174" v="4"/>
          <ac:spMkLst>
            <pc:docMk/>
            <pc:sldMk cId="847421490" sldId="307"/>
            <ac:spMk id="7" creationId="{CE3ED013-91A3-6D82-D1C1-87B900384BBA}"/>
          </ac:spMkLst>
        </pc:spChg>
        <pc:spChg chg="mod">
          <ac:chgData name="Mrs E Pavey (SCC)" userId="S::epavey@stcatherines.college::8e1ae4d8-644e-43a1-bf22-356076c5727f" providerId="AD" clId="Web-{8C1C89AF-CA6B-BCC5-2513-2E3BFB7AE295}" dt="2024-06-18T17:13:34.143" v="5"/>
          <ac:spMkLst>
            <pc:docMk/>
            <pc:sldMk cId="847421490" sldId="307"/>
            <ac:spMk id="11" creationId="{0D6130F3-BC8E-C8BF-FDE6-1591ACDC2370}"/>
          </ac:spMkLst>
        </pc:spChg>
      </pc:sldChg>
      <pc:sldChg chg="modSp">
        <pc:chgData name="Mrs E Pavey (SCC)" userId="S::epavey@stcatherines.college::8e1ae4d8-644e-43a1-bf22-356076c5727f" providerId="AD" clId="Web-{8C1C89AF-CA6B-BCC5-2513-2E3BFB7AE295}" dt="2024-06-18T17:13:58.534" v="10" actId="1076"/>
        <pc:sldMkLst>
          <pc:docMk/>
          <pc:sldMk cId="161537280" sldId="309"/>
        </pc:sldMkLst>
        <pc:picChg chg="mod">
          <ac:chgData name="Mrs E Pavey (SCC)" userId="S::epavey@stcatherines.college::8e1ae4d8-644e-43a1-bf22-356076c5727f" providerId="AD" clId="Web-{8C1C89AF-CA6B-BCC5-2513-2E3BFB7AE295}" dt="2024-06-18T17:13:58.534" v="10" actId="1076"/>
          <ac:picMkLst>
            <pc:docMk/>
            <pc:sldMk cId="161537280" sldId="309"/>
            <ac:picMk id="3" creationId="{9BFADF17-DE6E-F644-B51E-63B2B3DFB86F}"/>
          </ac:picMkLst>
        </pc:picChg>
      </pc:sldChg>
      <pc:sldChg chg="modSp">
        <pc:chgData name="Mrs E Pavey (SCC)" userId="S::epavey@stcatherines.college::8e1ae4d8-644e-43a1-bf22-356076c5727f" providerId="AD" clId="Web-{8C1C89AF-CA6B-BCC5-2513-2E3BFB7AE295}" dt="2024-06-18T17:13:22.939" v="3"/>
        <pc:sldMkLst>
          <pc:docMk/>
          <pc:sldMk cId="3050705470" sldId="311"/>
        </pc:sldMkLst>
        <pc:spChg chg="mod">
          <ac:chgData name="Mrs E Pavey (SCC)" userId="S::epavey@stcatherines.college::8e1ae4d8-644e-43a1-bf22-356076c5727f" providerId="AD" clId="Web-{8C1C89AF-CA6B-BCC5-2513-2E3BFB7AE295}" dt="2024-06-18T17:13:22.939" v="3"/>
          <ac:spMkLst>
            <pc:docMk/>
            <pc:sldMk cId="3050705470" sldId="311"/>
            <ac:spMk id="9" creationId="{48CAECD1-910D-B39B-AB4B-63687796B3D7}"/>
          </ac:spMkLst>
        </pc:spChg>
        <pc:spChg chg="mod">
          <ac:chgData name="Mrs E Pavey (SCC)" userId="S::epavey@stcatherines.college::8e1ae4d8-644e-43a1-bf22-356076c5727f" providerId="AD" clId="Web-{8C1C89AF-CA6B-BCC5-2513-2E3BFB7AE295}" dt="2024-06-18T17:13:19.095" v="2"/>
          <ac:spMkLst>
            <pc:docMk/>
            <pc:sldMk cId="3050705470" sldId="311"/>
            <ac:spMk id="13" creationId="{C7EEFE46-2318-016B-F484-DB63C6A6038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E7B841A-76CC-4796-938B-7430D956B9EA}"/>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138FCBA9-7B0F-4297-B501-D6B35F672B84}"/>
              </a:ext>
            </a:extLst>
          </p:cNvPr>
          <p:cNvSpPr>
            <a:spLocks noGrp="1"/>
          </p:cNvSpPr>
          <p:nvPr>
            <p:ph type="dt" idx="1"/>
          </p:nvPr>
        </p:nvSpPr>
        <p:spPr>
          <a:xfrm>
            <a:off x="3850443" y="0"/>
            <a:ext cx="2945659" cy="498056"/>
          </a:xfrm>
          <a:prstGeom prst="rect">
            <a:avLst/>
          </a:prstGeom>
        </p:spPr>
        <p:txBody>
          <a:bodyPr vert="horz" lIns="91440" tIns="45720" rIns="91440" bIns="45720" rtlCol="0"/>
          <a:lstStyle>
            <a:lvl1pPr algn="r" eaLnBrk="1" hangingPunct="1">
              <a:defRPr sz="1200">
                <a:latin typeface="Arial" charset="0"/>
              </a:defRPr>
            </a:lvl1pPr>
          </a:lstStyle>
          <a:p>
            <a:pPr>
              <a:defRPr/>
            </a:pPr>
            <a:fld id="{D9D3898B-7AA1-48A6-BA50-F7968A1DB7A6}" type="datetimeFigureOut">
              <a:rPr lang="en-US"/>
              <a:pPr>
                <a:defRPr/>
              </a:pPr>
              <a:t>6/24/2024</a:t>
            </a:fld>
            <a:endParaRPr lang="en-US"/>
          </a:p>
        </p:txBody>
      </p:sp>
      <p:sp>
        <p:nvSpPr>
          <p:cNvPr id="4" name="Slide Image Placeholder 3">
            <a:extLst>
              <a:ext uri="{FF2B5EF4-FFF2-40B4-BE49-F238E27FC236}">
                <a16:creationId xmlns:a16="http://schemas.microsoft.com/office/drawing/2014/main" id="{A2D47AFE-DAE2-46FB-9802-F2C1C8E393D9}"/>
              </a:ext>
            </a:extLst>
          </p:cNvPr>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9A43E25D-B616-4809-866D-AA5BB1BE9F6E}"/>
              </a:ext>
            </a:extLst>
          </p:cNvPr>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FAF6F62B-F998-407A-92A9-FB1C857705E5}"/>
              </a:ext>
            </a:extLst>
          </p:cNvPr>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BCD1EB2A-5884-4CB5-A3A9-FA7D1C7B7D79}"/>
              </a:ext>
            </a:extLst>
          </p:cNvPr>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eaLnBrk="1" hangingPunct="1">
              <a:defRPr sz="1200">
                <a:latin typeface="Arial" charset="0"/>
              </a:defRPr>
            </a:lvl1pPr>
          </a:lstStyle>
          <a:p>
            <a:pPr>
              <a:defRPr/>
            </a:pPr>
            <a:fld id="{2B847624-555D-4BB6-9606-635996CD70A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2B847624-555D-4BB6-9606-635996CD70A4}" type="slidenum">
              <a:rPr lang="en-US" smtClean="0"/>
              <a:pPr>
                <a:defRPr/>
              </a:pPr>
              <a:t>1</a:t>
            </a:fld>
            <a:endParaRPr lang="en-US"/>
          </a:p>
        </p:txBody>
      </p:sp>
    </p:spTree>
    <p:extLst>
      <p:ext uri="{BB962C8B-B14F-4D97-AF65-F5344CB8AC3E}">
        <p14:creationId xmlns:p14="http://schemas.microsoft.com/office/powerpoint/2010/main" val="2044877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2B847624-555D-4BB6-9606-635996CD70A4}" type="slidenum">
              <a:rPr lang="en-US" smtClean="0"/>
              <a:pPr>
                <a:defRPr/>
              </a:pPr>
              <a:t>2</a:t>
            </a:fld>
            <a:endParaRPr lang="en-US"/>
          </a:p>
        </p:txBody>
      </p:sp>
    </p:spTree>
    <p:extLst>
      <p:ext uri="{BB962C8B-B14F-4D97-AF65-F5344CB8AC3E}">
        <p14:creationId xmlns:p14="http://schemas.microsoft.com/office/powerpoint/2010/main" val="15972140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5A633C4-1D3D-487A-BAFB-89F87CBAC1E6}" type="slidenum">
              <a:rPr lang="en-US"/>
              <a:t>3</a:t>
            </a:fld>
            <a:endParaRPr lang="en-US"/>
          </a:p>
        </p:txBody>
      </p:sp>
    </p:spTree>
    <p:extLst>
      <p:ext uri="{BB962C8B-B14F-4D97-AF65-F5344CB8AC3E}">
        <p14:creationId xmlns:p14="http://schemas.microsoft.com/office/powerpoint/2010/main" val="3597582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Someone is made a refugee when they have to leave their home because they are no longer safe there. That might be because of war, violence, or political, personal or religious persecution. There are numerous reasons why someone might leave their home country. They might be a teenager fleeing mandatory military prescription in Eritrea, a family with young children escaping the civil war in Sudan, or a young woman escaping persecution for her sexuality in Iran. Many people will seek refuge in </a:t>
            </a:r>
            <a:r>
              <a:rPr lang="en-US" dirty="0" err="1"/>
              <a:t>neighbouring</a:t>
            </a:r>
            <a:r>
              <a:rPr lang="en-US" dirty="0"/>
              <a:t> countries. There are hundreds of refugee camps across the world, the  </a:t>
            </a:r>
            <a:r>
              <a:rPr lang="en-US" dirty="0" err="1"/>
              <a:t>Kutupalong-Balukhali</a:t>
            </a:r>
            <a:r>
              <a:rPr lang="en-US" dirty="0"/>
              <a:t> is the world’s largest refugee camp and houses over 800,000 Rohingya refugees from Myanmar. From here, refugees can either wait to be placed in a new country by the United Nations, or make their own way to safety.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15A633C4-1D3D-487A-BAFB-89F87CBAC1E6}" type="slidenum">
              <a:t>6</a:t>
            </a:fld>
            <a:endParaRPr lang="en-US"/>
          </a:p>
        </p:txBody>
      </p:sp>
    </p:spTree>
    <p:extLst>
      <p:ext uri="{BB962C8B-B14F-4D97-AF65-F5344CB8AC3E}">
        <p14:creationId xmlns:p14="http://schemas.microsoft.com/office/powerpoint/2010/main" val="809879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those who are resettled from their refugee camp to a new host country, they are given immediate ‘refugee status’. In the UK, refugee status means that they have the right to stay in the UK, work here and begin to rebuild their lives</a:t>
            </a:r>
          </a:p>
          <a:p>
            <a:r>
              <a:rPr lang="en-US" dirty="0"/>
              <a:t>The UK has a proud history of resettling refugees in this way, but unfortunately it is not an option for most people searching for safety. In 2023, our Government granted protection to only 3,408 refugees, which equates to just 0.008% of the world’s refugees. * The fact that we take such a small amount of people searching for safety in through our resettlement </a:t>
            </a:r>
            <a:r>
              <a:rPr lang="en-US" dirty="0" err="1"/>
              <a:t>programmes</a:t>
            </a:r>
            <a:r>
              <a:rPr lang="en-US" dirty="0"/>
              <a:t> is the reason why many people choose to take matters into their own hands, and travel to the UK alone and in often dangerous conditions. In 2023, our Government granted protection to only 3,408 refugees, which equates to just 0.008% of the world’s refugees. *</a:t>
            </a:r>
          </a:p>
          <a:p>
            <a:r>
              <a:rPr lang="en-US" dirty="0"/>
              <a:t>Someone who makes their own way to the UK and claims asylum on arrival is called as ‘asylum seeker’. When someone claims asylum on arrival to the UK, they are housed in asylum accommodation, and are asked to prove that they would not be safe to return to their home country by the Home Office, which is the part of the UK Government that deals with immigration, security and law and order</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15A633C4-1D3D-487A-BAFB-89F87CBAC1E6}" type="slidenum">
              <a:t>7</a:t>
            </a:fld>
            <a:endParaRPr lang="en-US"/>
          </a:p>
        </p:txBody>
      </p:sp>
    </p:spTree>
    <p:extLst>
      <p:ext uri="{BB962C8B-B14F-4D97-AF65-F5344CB8AC3E}">
        <p14:creationId xmlns:p14="http://schemas.microsoft.com/office/powerpoint/2010/main" val="483998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Anyone making a journey like this shows incredible bravery and tenacity, as well as a determination to escape danger and build a new life for themselves. As the poet </a:t>
            </a:r>
            <a:r>
              <a:rPr lang="en-US" dirty="0" err="1"/>
              <a:t>Warshan</a:t>
            </a:r>
            <a:r>
              <a:rPr lang="en-US" dirty="0"/>
              <a:t> Shire says in her poem ‘Home’, “No-one leaves home, unless home is the mouth of a shark”. But instead of being treated with kindness for the trauma they must have endured on their journey, and applauded for their resilience, people who make their own way to the UK are treated with suspicion and hostility. A person seeking asylum is someone who arrives in a country and asks to seek refuge there. They’ve not been approved by the UK Government to move here, but hope they can make the UK their home. Unfortunately, there are very few safe routes to the UK and almost all of them involve risking their lives, such as travelling by boat across the English channel from Calais in France, or travelling hidden in a lorry. Recent laws passed by the UK Government state that unless someone arrives to the UK through a prearranged route, they are not allowed to claim asylum here. But as we’ve already discussed, there are very few safe routes to the UK and almost all of them involve risking their lives.</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15A633C4-1D3D-487A-BAFB-89F87CBAC1E6}" type="slidenum">
              <a:t>8</a:t>
            </a:fld>
            <a:endParaRPr lang="en-US"/>
          </a:p>
        </p:txBody>
      </p:sp>
    </p:spTree>
    <p:extLst>
      <p:ext uri="{BB962C8B-B14F-4D97-AF65-F5344CB8AC3E}">
        <p14:creationId xmlns:p14="http://schemas.microsoft.com/office/powerpoint/2010/main" val="704082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refugees people find sanctuary in a </a:t>
            </a:r>
            <a:r>
              <a:rPr lang="en-US" dirty="0" err="1"/>
              <a:t>neighbouring</a:t>
            </a:r>
            <a:r>
              <a:rPr lang="en-US" dirty="0"/>
              <a:t> country or nation, but a small number make their way to the UK. Here’s a few reasons why they might want to make the UK their home.</a:t>
            </a:r>
            <a:endParaRPr lang="en-GB" dirty="0"/>
          </a:p>
          <a:p>
            <a:r>
              <a:rPr lang="en-US" dirty="0"/>
              <a:t>In school we learn about the British Values of democracy, the rule of law, individual liberty, mutual respect and tolerance of those with different faiths and beliefs. We believe that refugees deserve our mutual respect and tolerance, and to have their own individual liberty and freedom over their own lives. We also believe that refugees need to adhere to our rules and laws, and be mutually respectful of our faiths and beliefs.</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15A633C4-1D3D-487A-BAFB-89F87CBAC1E6}" type="slidenum">
              <a:t>9</a:t>
            </a:fld>
            <a:endParaRPr lang="en-US"/>
          </a:p>
        </p:txBody>
      </p:sp>
    </p:spTree>
    <p:extLst>
      <p:ext uri="{BB962C8B-B14F-4D97-AF65-F5344CB8AC3E}">
        <p14:creationId xmlns:p14="http://schemas.microsoft.com/office/powerpoint/2010/main" val="2271172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767" y="4767868"/>
            <a:ext cx="5438140" cy="3908614"/>
          </a:xfrm>
        </p:spPr>
        <p:txBody>
          <a:bodyPr/>
          <a:lstStyle/>
          <a:p>
            <a:r>
              <a:rPr lang="en-US" dirty="0"/>
              <a:t>HOUSING When someone comes to the UK to claim asylum, they are usually placed in temporary accommodation. Housing is one of the biggest issues that people seeking asylum face when they first come to the UK. Almost half of people will be placed in a hotel room rather than in a flat or house. In 2022, 58% of families had spent more than 6 months in hotels, and 71%  were experiencing mental health issues. For those placed in houses or flats, the conditions are often </a:t>
            </a:r>
            <a:r>
              <a:rPr lang="en-US" dirty="0" err="1"/>
              <a:t>unliveable</a:t>
            </a:r>
            <a:r>
              <a:rPr lang="en-US" dirty="0"/>
              <a:t>, with rats and </a:t>
            </a:r>
            <a:r>
              <a:rPr lang="en-US" dirty="0" err="1"/>
              <a:t>mould</a:t>
            </a:r>
            <a:r>
              <a:rPr lang="en-US" dirty="0"/>
              <a:t> threatening the health of those who live there. MENTAL HEALTH The asylum system can be isolating and traumatic. Lack of access to English language lessons and uncertainty about their rights leaves many struggling to integrate into their new communities. The process of applying to stay in the country is </a:t>
            </a:r>
            <a:r>
              <a:rPr lang="en-US" dirty="0" err="1"/>
              <a:t>gruelling</a:t>
            </a:r>
            <a:r>
              <a:rPr lang="en-US" dirty="0"/>
              <a:t>, and few people have access to counselling to address the trauma they experienced in their home countries or on their journey to the UK.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15A633C4-1D3D-487A-BAFB-89F87CBAC1E6}" type="slidenum">
              <a:t>10</a:t>
            </a:fld>
            <a:endParaRPr lang="en-US"/>
          </a:p>
        </p:txBody>
      </p:sp>
    </p:spTree>
    <p:extLst>
      <p:ext uri="{BB962C8B-B14F-4D97-AF65-F5344CB8AC3E}">
        <p14:creationId xmlns:p14="http://schemas.microsoft.com/office/powerpoint/2010/main" val="24779593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767" y="4767868"/>
            <a:ext cx="5438140" cy="3908614"/>
          </a:xfrm>
        </p:spPr>
        <p:txBody>
          <a:bodyPr/>
          <a:lstStyle/>
          <a:p>
            <a:r>
              <a:rPr lang="en-US" dirty="0"/>
              <a:t> POVERTY When someone arrives in the UK searching for safety, they have to wait for a decision from the Home Office on whether they are able to stay. This can take months, and often takes years. During this time, they are not permitted to work, and this leaves them with nothing but the £7.02 a day that they are given as their allowance. This is barely enough for a return bus journey, or ingredients for a nutritious meal. HATRED The Government and the media have painted people seeking asylum in a negative light, describing them as a ‘swarm’ and ‘illegal’. The truth is that the number of people seeking asylum in the UK is less than 1% of the entire population, and there is no such thing as an illegal refugee. This hostility makes people seeking safety feel unsafe and threatened, and can lead to hate crimes committed against them.</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15A633C4-1D3D-487A-BAFB-89F87CBAC1E6}" type="slidenum">
              <a:t>11</a:t>
            </a:fld>
            <a:endParaRPr lang="en-US"/>
          </a:p>
        </p:txBody>
      </p:sp>
    </p:spTree>
    <p:extLst>
      <p:ext uri="{BB962C8B-B14F-4D97-AF65-F5344CB8AC3E}">
        <p14:creationId xmlns:p14="http://schemas.microsoft.com/office/powerpoint/2010/main" val="4183086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Hopefully I have given you some facts about the global refugee crisis,  about why people have to leave their homes, the difference between a refugee and a person seeking asylum, and what life is like for people seeking sanctuary in the UK. In your class you could ask your tutor to  take part in activities, including writing poems, making protest banners, creating artwork and writing welcome messages to refugees and people seeking asylum who are hoping to make this country their home. The past few years have been extremely tough for people seeking safety. At St Catherines College, we believe that every person who comes to this country deserves safety and support. Each person has a history, a family and dreams of their own, and they have the potential to contribute an enormous amount to our society By listening to refugees’ stories and learning about the issues that affect them, we are telling the world loud and clear that refugees are welcome here. We need to   stand up for people searching for safety because you never know one day it could be you.  Thank you. </a:t>
            </a:r>
            <a:endParaRPr lang="en-GB" dirty="0"/>
          </a:p>
        </p:txBody>
      </p:sp>
      <p:sp>
        <p:nvSpPr>
          <p:cNvPr id="4" name="Slide Number Placeholder 3"/>
          <p:cNvSpPr>
            <a:spLocks noGrp="1"/>
          </p:cNvSpPr>
          <p:nvPr>
            <p:ph type="sldNum" sz="quarter" idx="5"/>
          </p:nvPr>
        </p:nvSpPr>
        <p:spPr/>
        <p:txBody>
          <a:bodyPr/>
          <a:lstStyle/>
          <a:p>
            <a:pPr>
              <a:defRPr/>
            </a:pPr>
            <a:fld id="{2B847624-555D-4BB6-9606-635996CD70A4}" type="slidenum">
              <a:rPr lang="en-US" smtClean="0"/>
              <a:pPr>
                <a:defRPr/>
              </a:pPr>
              <a:t>12</a:t>
            </a:fld>
            <a:endParaRPr lang="en-US"/>
          </a:p>
        </p:txBody>
      </p:sp>
    </p:spTree>
    <p:extLst>
      <p:ext uri="{BB962C8B-B14F-4D97-AF65-F5344CB8AC3E}">
        <p14:creationId xmlns:p14="http://schemas.microsoft.com/office/powerpoint/2010/main" val="754874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23850" y="1113235"/>
            <a:ext cx="8496300" cy="1026319"/>
          </a:xfrm>
        </p:spPr>
        <p:txBody>
          <a:bodyPr/>
          <a:lstStyle>
            <a:lvl1pPr>
              <a:defRPr/>
            </a:lvl1pPr>
          </a:lstStyle>
          <a:p>
            <a:pPr lvl="0"/>
            <a:r>
              <a:rPr lang="en-US" altLang="en-US" noProof="0"/>
              <a:t>Click to edit Master title style</a:t>
            </a:r>
          </a:p>
        </p:txBody>
      </p:sp>
      <p:sp>
        <p:nvSpPr>
          <p:cNvPr id="4099" name="Rectangle 3"/>
          <p:cNvSpPr>
            <a:spLocks noGrp="1" noChangeArrowheads="1"/>
          </p:cNvSpPr>
          <p:nvPr>
            <p:ph type="subTitle" idx="1"/>
          </p:nvPr>
        </p:nvSpPr>
        <p:spPr>
          <a:xfrm>
            <a:off x="323850" y="2301479"/>
            <a:ext cx="8496300" cy="2322909"/>
          </a:xfrm>
        </p:spPr>
        <p:txBody>
          <a:bodyPr/>
          <a:lstStyle>
            <a:lvl1pPr marL="0" indent="0">
              <a:buFontTx/>
              <a:buNone/>
              <a:defRPr/>
            </a:lvl1pPr>
          </a:lstStyle>
          <a:p>
            <a:pPr lvl="0"/>
            <a:r>
              <a:rPr lang="en-US" altLang="en-US" noProof="0"/>
              <a:t>Click to edit Master subtitle style</a:t>
            </a:r>
          </a:p>
        </p:txBody>
      </p:sp>
    </p:spTree>
    <p:extLst>
      <p:ext uri="{BB962C8B-B14F-4D97-AF65-F5344CB8AC3E}">
        <p14:creationId xmlns:p14="http://schemas.microsoft.com/office/powerpoint/2010/main" val="1200288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id="{84A75D8C-B59A-45C8-A886-F545364428C5}"/>
              </a:ext>
            </a:extLst>
          </p:cNvPr>
          <p:cNvSpPr>
            <a:spLocks noGrp="1" noChangeArrowheads="1"/>
          </p:cNvSpPr>
          <p:nvPr>
            <p:ph type="sldNum" sz="quarter" idx="10"/>
          </p:nvPr>
        </p:nvSpPr>
        <p:spPr>
          <a:ln/>
        </p:spPr>
        <p:txBody>
          <a:bodyPr/>
          <a:lstStyle>
            <a:lvl1pPr>
              <a:defRPr/>
            </a:lvl1pPr>
          </a:lstStyle>
          <a:p>
            <a:pPr>
              <a:defRPr/>
            </a:pPr>
            <a:fld id="{324ECAB0-DF5F-4422-9DC4-77AF7E786CC1}" type="slidenum">
              <a:rPr lang="en-US" altLang="en-US"/>
              <a:pPr>
                <a:defRPr/>
              </a:pPr>
              <a:t>‹#›</a:t>
            </a:fld>
            <a:endParaRPr lang="en-US" altLang="en-US"/>
          </a:p>
        </p:txBody>
      </p:sp>
    </p:spTree>
    <p:extLst>
      <p:ext uri="{BB962C8B-B14F-4D97-AF65-F5344CB8AC3E}">
        <p14:creationId xmlns:p14="http://schemas.microsoft.com/office/powerpoint/2010/main" val="600080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2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6"/>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3442099"/>
            <a:ext cx="7886700" cy="1125140"/>
          </a:xfrm>
        </p:spPr>
        <p:txBody>
          <a:bodyPr/>
          <a:lstStyle>
            <a:lvl1pPr marL="0" indent="0">
              <a:buNone/>
              <a:defRPr sz="1800"/>
            </a:lvl1pPr>
            <a:lvl2pPr marL="342884" indent="0">
              <a:buNone/>
              <a:defRPr sz="1500"/>
            </a:lvl2pPr>
            <a:lvl3pPr marL="685766" indent="0">
              <a:buNone/>
              <a:defRPr sz="1350"/>
            </a:lvl3pPr>
            <a:lvl4pPr marL="1028649" indent="0">
              <a:buNone/>
              <a:defRPr sz="1200"/>
            </a:lvl4pPr>
            <a:lvl5pPr marL="1371532" indent="0">
              <a:buNone/>
              <a:defRPr sz="1200"/>
            </a:lvl5pPr>
            <a:lvl6pPr marL="1714415" indent="0">
              <a:buNone/>
              <a:defRPr sz="1200"/>
            </a:lvl6pPr>
            <a:lvl7pPr marL="2057297" indent="0">
              <a:buNone/>
              <a:defRPr sz="1200"/>
            </a:lvl7pPr>
            <a:lvl8pPr marL="2400180" indent="0">
              <a:buNone/>
              <a:defRPr sz="1200"/>
            </a:lvl8pPr>
            <a:lvl9pPr marL="2743064" indent="0">
              <a:buNone/>
              <a:defRPr sz="1200"/>
            </a:lvl9pPr>
          </a:lstStyle>
          <a:p>
            <a:pPr lvl="0"/>
            <a:r>
              <a:rPr lang="en-US"/>
              <a:t>Edit Master text styles</a:t>
            </a:r>
          </a:p>
        </p:txBody>
      </p:sp>
      <p:sp>
        <p:nvSpPr>
          <p:cNvPr id="4" name="Rectangle 6">
            <a:extLst>
              <a:ext uri="{FF2B5EF4-FFF2-40B4-BE49-F238E27FC236}">
                <a16:creationId xmlns:a16="http://schemas.microsoft.com/office/drawing/2014/main" id="{723F77E5-93A0-4E68-8F66-0E6B6B31CB59}"/>
              </a:ext>
            </a:extLst>
          </p:cNvPr>
          <p:cNvSpPr>
            <a:spLocks noGrp="1" noChangeArrowheads="1"/>
          </p:cNvSpPr>
          <p:nvPr>
            <p:ph type="sldNum" sz="quarter" idx="10"/>
          </p:nvPr>
        </p:nvSpPr>
        <p:spPr>
          <a:ln/>
        </p:spPr>
        <p:txBody>
          <a:bodyPr/>
          <a:lstStyle>
            <a:lvl1pPr>
              <a:defRPr/>
            </a:lvl1pPr>
          </a:lstStyle>
          <a:p>
            <a:pPr>
              <a:defRPr/>
            </a:pPr>
            <a:fld id="{1443F8B0-FDCC-4C1A-9C4C-58DD0750D06C}" type="slidenum">
              <a:rPr lang="en-US" altLang="en-US"/>
              <a:pPr>
                <a:defRPr/>
              </a:pPr>
              <a:t>‹#›</a:t>
            </a:fld>
            <a:endParaRPr lang="en-US" altLang="en-US"/>
          </a:p>
        </p:txBody>
      </p:sp>
    </p:spTree>
    <p:extLst>
      <p:ext uri="{BB962C8B-B14F-4D97-AF65-F5344CB8AC3E}">
        <p14:creationId xmlns:p14="http://schemas.microsoft.com/office/powerpoint/2010/main" val="3766351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3442099"/>
            <a:ext cx="7886700" cy="1125140"/>
          </a:xfrm>
        </p:spPr>
        <p:txBody>
          <a:bodyPr/>
          <a:lstStyle>
            <a:lvl1pPr marL="0" indent="0">
              <a:buNone/>
              <a:defRPr sz="1800"/>
            </a:lvl1pPr>
            <a:lvl2pPr marL="342892" indent="0">
              <a:buNone/>
              <a:defRPr sz="1500"/>
            </a:lvl2pPr>
            <a:lvl3pPr marL="685783" indent="0">
              <a:buNone/>
              <a:defRPr sz="1350"/>
            </a:lvl3pPr>
            <a:lvl4pPr marL="1028675" indent="0">
              <a:buNone/>
              <a:defRPr sz="1200"/>
            </a:lvl4pPr>
            <a:lvl5pPr marL="1371566" indent="0">
              <a:buNone/>
              <a:defRPr sz="1200"/>
            </a:lvl5pPr>
            <a:lvl6pPr marL="1714457" indent="0">
              <a:buNone/>
              <a:defRPr sz="1200"/>
            </a:lvl6pPr>
            <a:lvl7pPr marL="2057348" indent="0">
              <a:buNone/>
              <a:defRPr sz="1200"/>
            </a:lvl7pPr>
            <a:lvl8pPr marL="2400240" indent="0">
              <a:buNone/>
              <a:defRPr sz="1200"/>
            </a:lvl8pPr>
            <a:lvl9pPr marL="2743132" indent="0">
              <a:buNone/>
              <a:defRPr sz="1200"/>
            </a:lvl9pPr>
          </a:lstStyle>
          <a:p>
            <a:pPr lvl="0"/>
            <a:r>
              <a:rPr lang="en-US"/>
              <a:t>Edit Master text styles</a:t>
            </a:r>
          </a:p>
        </p:txBody>
      </p:sp>
      <p:sp>
        <p:nvSpPr>
          <p:cNvPr id="4" name="Rectangle 6">
            <a:extLst>
              <a:ext uri="{FF2B5EF4-FFF2-40B4-BE49-F238E27FC236}">
                <a16:creationId xmlns:a16="http://schemas.microsoft.com/office/drawing/2014/main" id="{723F77E5-93A0-4E68-8F66-0E6B6B31CB59}"/>
              </a:ext>
            </a:extLst>
          </p:cNvPr>
          <p:cNvSpPr>
            <a:spLocks noGrp="1" noChangeArrowheads="1"/>
          </p:cNvSpPr>
          <p:nvPr>
            <p:ph type="sldNum" sz="quarter" idx="10"/>
          </p:nvPr>
        </p:nvSpPr>
        <p:spPr>
          <a:ln/>
        </p:spPr>
        <p:txBody>
          <a:bodyPr/>
          <a:lstStyle>
            <a:lvl1pPr>
              <a:defRPr/>
            </a:lvl1pPr>
          </a:lstStyle>
          <a:p>
            <a:pPr>
              <a:defRPr/>
            </a:pPr>
            <a:fld id="{1443F8B0-FDCC-4C1A-9C4C-58DD0750D06C}" type="slidenum">
              <a:rPr lang="en-US" altLang="en-US"/>
              <a:pPr>
                <a:defRPr/>
              </a:pPr>
              <a:t>‹#›</a:t>
            </a:fld>
            <a:endParaRPr lang="en-US" altLang="en-US"/>
          </a:p>
        </p:txBody>
      </p:sp>
    </p:spTree>
    <p:extLst>
      <p:ext uri="{BB962C8B-B14F-4D97-AF65-F5344CB8AC3E}">
        <p14:creationId xmlns:p14="http://schemas.microsoft.com/office/powerpoint/2010/main" val="849058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3442098"/>
            <a:ext cx="7886700" cy="1125140"/>
          </a:xfrm>
        </p:spPr>
        <p:txBody>
          <a:bodyPr/>
          <a:lstStyle>
            <a:lvl1pPr marL="0" indent="0">
              <a:buNone/>
              <a:defRPr sz="1800"/>
            </a:lvl1pPr>
            <a:lvl2pPr marL="342900" indent="0">
              <a:buNone/>
              <a:defRPr sz="1500"/>
            </a:lvl2pPr>
            <a:lvl3pPr marL="685800" indent="0">
              <a:buNone/>
              <a:defRPr sz="135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pPr lvl="0"/>
            <a:r>
              <a:rPr lang="en-US"/>
              <a:t>Edit Master text styles</a:t>
            </a:r>
          </a:p>
        </p:txBody>
      </p:sp>
      <p:sp>
        <p:nvSpPr>
          <p:cNvPr id="4" name="Rectangle 6">
            <a:extLst>
              <a:ext uri="{FF2B5EF4-FFF2-40B4-BE49-F238E27FC236}">
                <a16:creationId xmlns:a16="http://schemas.microsoft.com/office/drawing/2014/main" id="{723F77E5-93A0-4E68-8F66-0E6B6B31CB59}"/>
              </a:ext>
            </a:extLst>
          </p:cNvPr>
          <p:cNvSpPr>
            <a:spLocks noGrp="1" noChangeArrowheads="1"/>
          </p:cNvSpPr>
          <p:nvPr>
            <p:ph type="sldNum" sz="quarter" idx="10"/>
          </p:nvPr>
        </p:nvSpPr>
        <p:spPr>
          <a:ln/>
        </p:spPr>
        <p:txBody>
          <a:bodyPr/>
          <a:lstStyle>
            <a:lvl1pPr>
              <a:defRPr/>
            </a:lvl1pPr>
          </a:lstStyle>
          <a:p>
            <a:pPr>
              <a:defRPr/>
            </a:pPr>
            <a:fld id="{1443F8B0-FDCC-4C1A-9C4C-58DD0750D06C}" type="slidenum">
              <a:rPr lang="en-US" altLang="en-US"/>
              <a:pPr>
                <a:defRPr/>
              </a:pPr>
              <a:t>‹#›</a:t>
            </a:fld>
            <a:endParaRPr lang="en-US" altLang="en-US"/>
          </a:p>
        </p:txBody>
      </p:sp>
    </p:spTree>
    <p:extLst>
      <p:ext uri="{BB962C8B-B14F-4D97-AF65-F5344CB8AC3E}">
        <p14:creationId xmlns:p14="http://schemas.microsoft.com/office/powerpoint/2010/main" val="849058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201" y="2031207"/>
            <a:ext cx="4168775" cy="25931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1376" y="2031207"/>
            <a:ext cx="4168775" cy="259318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
            <a:extLst>
              <a:ext uri="{FF2B5EF4-FFF2-40B4-BE49-F238E27FC236}">
                <a16:creationId xmlns:a16="http://schemas.microsoft.com/office/drawing/2014/main" id="{C419774C-C01C-41A3-AB76-6A62C07B8467}"/>
              </a:ext>
            </a:extLst>
          </p:cNvPr>
          <p:cNvSpPr>
            <a:spLocks noGrp="1" noChangeArrowheads="1"/>
          </p:cNvSpPr>
          <p:nvPr>
            <p:ph type="sldNum" sz="quarter" idx="10"/>
          </p:nvPr>
        </p:nvSpPr>
        <p:spPr>
          <a:ln/>
        </p:spPr>
        <p:txBody>
          <a:bodyPr/>
          <a:lstStyle>
            <a:lvl1pPr>
              <a:defRPr/>
            </a:lvl1pPr>
          </a:lstStyle>
          <a:p>
            <a:pPr>
              <a:defRPr/>
            </a:pPr>
            <a:fld id="{A9007883-304B-4BF0-96D8-B63D1930ECFE}" type="slidenum">
              <a:rPr lang="en-US" altLang="en-US"/>
              <a:pPr>
                <a:defRPr/>
              </a:pPr>
              <a:t>‹#›</a:t>
            </a:fld>
            <a:endParaRPr lang="en-US" altLang="en-US"/>
          </a:p>
        </p:txBody>
      </p:sp>
    </p:spTree>
    <p:extLst>
      <p:ext uri="{BB962C8B-B14F-4D97-AF65-F5344CB8AC3E}">
        <p14:creationId xmlns:p14="http://schemas.microsoft.com/office/powerpoint/2010/main" val="1482676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2_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30239" y="1260872"/>
            <a:ext cx="3868737" cy="617934"/>
          </a:xfrm>
        </p:spPr>
        <p:txBody>
          <a:bodyPr anchor="b"/>
          <a:lstStyle>
            <a:lvl1pPr marL="0" indent="0">
              <a:buNone/>
              <a:defRPr sz="1800" b="1"/>
            </a:lvl1pPr>
            <a:lvl2pPr marL="342884" indent="0">
              <a:buNone/>
              <a:defRPr sz="1500" b="1"/>
            </a:lvl2pPr>
            <a:lvl3pPr marL="685766" indent="0">
              <a:buNone/>
              <a:defRPr sz="135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Edit Master text styles</a:t>
            </a:r>
          </a:p>
        </p:txBody>
      </p:sp>
      <p:sp>
        <p:nvSpPr>
          <p:cNvPr id="4" name="Content Placeholder 3"/>
          <p:cNvSpPr>
            <a:spLocks noGrp="1"/>
          </p:cNvSpPr>
          <p:nvPr>
            <p:ph sz="half" idx="2"/>
          </p:nvPr>
        </p:nvSpPr>
        <p:spPr>
          <a:xfrm>
            <a:off x="630239" y="1878806"/>
            <a:ext cx="3868737"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788" cy="617934"/>
          </a:xfrm>
        </p:spPr>
        <p:txBody>
          <a:bodyPr anchor="b"/>
          <a:lstStyle>
            <a:lvl1pPr marL="0" indent="0">
              <a:buNone/>
              <a:defRPr sz="1800" b="1"/>
            </a:lvl1pPr>
            <a:lvl2pPr marL="342884" indent="0">
              <a:buNone/>
              <a:defRPr sz="1500" b="1"/>
            </a:lvl2pPr>
            <a:lvl3pPr marL="685766" indent="0">
              <a:buNone/>
              <a:defRPr sz="1350" b="1"/>
            </a:lvl3pPr>
            <a:lvl4pPr marL="1028649" indent="0">
              <a:buNone/>
              <a:defRPr sz="1200" b="1"/>
            </a:lvl4pPr>
            <a:lvl5pPr marL="1371532" indent="0">
              <a:buNone/>
              <a:defRPr sz="1200" b="1"/>
            </a:lvl5pPr>
            <a:lvl6pPr marL="1714415" indent="0">
              <a:buNone/>
              <a:defRPr sz="1200" b="1"/>
            </a:lvl6pPr>
            <a:lvl7pPr marL="2057297" indent="0">
              <a:buNone/>
              <a:defRPr sz="1200" b="1"/>
            </a:lvl7pPr>
            <a:lvl8pPr marL="2400180" indent="0">
              <a:buNone/>
              <a:defRPr sz="1200" b="1"/>
            </a:lvl8pPr>
            <a:lvl9pPr marL="2743064" indent="0">
              <a:buNone/>
              <a:defRPr sz="1200" b="1"/>
            </a:lvl9pPr>
          </a:lstStyle>
          <a:p>
            <a:pPr lvl="0"/>
            <a:r>
              <a:rPr lang="en-US"/>
              <a:t>Edit Master text styles</a:t>
            </a:r>
          </a:p>
        </p:txBody>
      </p:sp>
      <p:sp>
        <p:nvSpPr>
          <p:cNvPr id="6" name="Content Placeholder 5"/>
          <p:cNvSpPr>
            <a:spLocks noGrp="1"/>
          </p:cNvSpPr>
          <p:nvPr>
            <p:ph sz="quarter" idx="4"/>
          </p:nvPr>
        </p:nvSpPr>
        <p:spPr>
          <a:xfrm>
            <a:off x="4629150" y="1878806"/>
            <a:ext cx="3887788"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21F2369C-4FDA-4638-B186-64FB49490F80}"/>
              </a:ext>
            </a:extLst>
          </p:cNvPr>
          <p:cNvSpPr>
            <a:spLocks noGrp="1" noChangeArrowheads="1"/>
          </p:cNvSpPr>
          <p:nvPr>
            <p:ph type="sldNum" sz="quarter" idx="10"/>
          </p:nvPr>
        </p:nvSpPr>
        <p:spPr>
          <a:ln/>
        </p:spPr>
        <p:txBody>
          <a:bodyPr/>
          <a:lstStyle>
            <a:lvl1pPr>
              <a:defRPr/>
            </a:lvl1pPr>
          </a:lstStyle>
          <a:p>
            <a:pPr>
              <a:defRPr/>
            </a:pPr>
            <a:fld id="{48ABE7EA-DF15-4EAC-85E2-F97A8EE6A66D}" type="slidenum">
              <a:rPr lang="en-US" altLang="en-US"/>
              <a:pPr>
                <a:defRPr/>
              </a:pPr>
              <a:t>‹#›</a:t>
            </a:fld>
            <a:endParaRPr lang="en-US" altLang="en-US"/>
          </a:p>
        </p:txBody>
      </p:sp>
    </p:spTree>
    <p:extLst>
      <p:ext uri="{BB962C8B-B14F-4D97-AF65-F5344CB8AC3E}">
        <p14:creationId xmlns:p14="http://schemas.microsoft.com/office/powerpoint/2010/main" val="1558356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30239" y="1260872"/>
            <a:ext cx="3868737" cy="617934"/>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Edit Master text styles</a:t>
            </a:r>
          </a:p>
        </p:txBody>
      </p:sp>
      <p:sp>
        <p:nvSpPr>
          <p:cNvPr id="4" name="Content Placeholder 3"/>
          <p:cNvSpPr>
            <a:spLocks noGrp="1"/>
          </p:cNvSpPr>
          <p:nvPr>
            <p:ph sz="half" idx="2"/>
          </p:nvPr>
        </p:nvSpPr>
        <p:spPr>
          <a:xfrm>
            <a:off x="630239" y="1878806"/>
            <a:ext cx="3868737"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788" cy="617934"/>
          </a:xfrm>
        </p:spPr>
        <p:txBody>
          <a:bodyPr anchor="b"/>
          <a:lstStyle>
            <a:lvl1pPr marL="0" indent="0">
              <a:buNone/>
              <a:defRPr sz="1800" b="1"/>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Edit Master text styles</a:t>
            </a:r>
          </a:p>
        </p:txBody>
      </p:sp>
      <p:sp>
        <p:nvSpPr>
          <p:cNvPr id="6" name="Content Placeholder 5"/>
          <p:cNvSpPr>
            <a:spLocks noGrp="1"/>
          </p:cNvSpPr>
          <p:nvPr>
            <p:ph sz="quarter" idx="4"/>
          </p:nvPr>
        </p:nvSpPr>
        <p:spPr>
          <a:xfrm>
            <a:off x="4629150" y="1878806"/>
            <a:ext cx="3887788"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21F2369C-4FDA-4638-B186-64FB49490F80}"/>
              </a:ext>
            </a:extLst>
          </p:cNvPr>
          <p:cNvSpPr>
            <a:spLocks noGrp="1" noChangeArrowheads="1"/>
          </p:cNvSpPr>
          <p:nvPr>
            <p:ph type="sldNum" sz="quarter" idx="10"/>
          </p:nvPr>
        </p:nvSpPr>
        <p:spPr>
          <a:ln/>
        </p:spPr>
        <p:txBody>
          <a:bodyPr/>
          <a:lstStyle>
            <a:lvl1pPr>
              <a:defRPr/>
            </a:lvl1pPr>
          </a:lstStyle>
          <a:p>
            <a:pPr>
              <a:defRPr/>
            </a:pPr>
            <a:fld id="{48ABE7EA-DF15-4EAC-85E2-F97A8EE6A66D}" type="slidenum">
              <a:rPr lang="en-US" altLang="en-US"/>
              <a:pPr>
                <a:defRPr/>
              </a:pPr>
              <a:t>‹#›</a:t>
            </a:fld>
            <a:endParaRPr lang="en-US" altLang="en-US"/>
          </a:p>
        </p:txBody>
      </p:sp>
    </p:spTree>
    <p:extLst>
      <p:ext uri="{BB962C8B-B14F-4D97-AF65-F5344CB8AC3E}">
        <p14:creationId xmlns:p14="http://schemas.microsoft.com/office/powerpoint/2010/main" val="3509980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30239" y="1260872"/>
            <a:ext cx="3868737"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30239" y="1878806"/>
            <a:ext cx="3868737"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788"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1878806"/>
            <a:ext cx="3887788"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21F2369C-4FDA-4638-B186-64FB49490F80}"/>
              </a:ext>
            </a:extLst>
          </p:cNvPr>
          <p:cNvSpPr>
            <a:spLocks noGrp="1" noChangeArrowheads="1"/>
          </p:cNvSpPr>
          <p:nvPr>
            <p:ph type="sldNum" sz="quarter" idx="10"/>
          </p:nvPr>
        </p:nvSpPr>
        <p:spPr>
          <a:ln/>
        </p:spPr>
        <p:txBody>
          <a:bodyPr/>
          <a:lstStyle>
            <a:lvl1pPr>
              <a:defRPr/>
            </a:lvl1pPr>
          </a:lstStyle>
          <a:p>
            <a:pPr>
              <a:defRPr/>
            </a:pPr>
            <a:fld id="{48ABE7EA-DF15-4EAC-85E2-F97A8EE6A66D}" type="slidenum">
              <a:rPr lang="en-US" altLang="en-US"/>
              <a:pPr>
                <a:defRPr/>
              </a:pPr>
              <a:t>‹#›</a:t>
            </a:fld>
            <a:endParaRPr lang="en-US" altLang="en-US"/>
          </a:p>
        </p:txBody>
      </p:sp>
    </p:spTree>
    <p:extLst>
      <p:ext uri="{BB962C8B-B14F-4D97-AF65-F5344CB8AC3E}">
        <p14:creationId xmlns:p14="http://schemas.microsoft.com/office/powerpoint/2010/main" val="3509980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6">
            <a:extLst>
              <a:ext uri="{FF2B5EF4-FFF2-40B4-BE49-F238E27FC236}">
                <a16:creationId xmlns:a16="http://schemas.microsoft.com/office/drawing/2014/main" id="{02462D73-5721-46CC-BCFC-92CAD708178E}"/>
              </a:ext>
            </a:extLst>
          </p:cNvPr>
          <p:cNvSpPr>
            <a:spLocks noGrp="1" noChangeArrowheads="1"/>
          </p:cNvSpPr>
          <p:nvPr>
            <p:ph type="sldNum" sz="quarter" idx="10"/>
          </p:nvPr>
        </p:nvSpPr>
        <p:spPr>
          <a:ln/>
        </p:spPr>
        <p:txBody>
          <a:bodyPr/>
          <a:lstStyle>
            <a:lvl1pPr>
              <a:defRPr/>
            </a:lvl1pPr>
          </a:lstStyle>
          <a:p>
            <a:pPr>
              <a:defRPr/>
            </a:pPr>
            <a:fld id="{995F1085-30CF-4E3C-9B50-7C7496C3DB8D}" type="slidenum">
              <a:rPr lang="en-US" altLang="en-US"/>
              <a:pPr>
                <a:defRPr/>
              </a:pPr>
              <a:t>‹#›</a:t>
            </a:fld>
            <a:endParaRPr lang="en-US" altLang="en-US"/>
          </a:p>
        </p:txBody>
      </p:sp>
    </p:spTree>
    <p:extLst>
      <p:ext uri="{BB962C8B-B14F-4D97-AF65-F5344CB8AC3E}">
        <p14:creationId xmlns:p14="http://schemas.microsoft.com/office/powerpoint/2010/main" val="2449238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95DDD9E8-0FF9-4C61-951D-13B034E28BD6}"/>
              </a:ext>
            </a:extLst>
          </p:cNvPr>
          <p:cNvSpPr>
            <a:spLocks noGrp="1" noChangeArrowheads="1"/>
          </p:cNvSpPr>
          <p:nvPr>
            <p:ph type="sldNum" sz="quarter" idx="10"/>
          </p:nvPr>
        </p:nvSpPr>
        <p:spPr>
          <a:ln/>
        </p:spPr>
        <p:txBody>
          <a:bodyPr/>
          <a:lstStyle>
            <a:lvl1pPr>
              <a:defRPr/>
            </a:lvl1pPr>
          </a:lstStyle>
          <a:p>
            <a:pPr>
              <a:defRPr/>
            </a:pPr>
            <a:fld id="{85A47D33-6EE5-41C9-9C19-8B447A24D292}" type="slidenum">
              <a:rPr lang="en-US" altLang="en-US"/>
              <a:pPr>
                <a:defRPr/>
              </a:pPr>
              <a:t>‹#›</a:t>
            </a:fld>
            <a:endParaRPr lang="en-US" altLang="en-US"/>
          </a:p>
        </p:txBody>
      </p:sp>
    </p:spTree>
    <p:extLst>
      <p:ext uri="{BB962C8B-B14F-4D97-AF65-F5344CB8AC3E}">
        <p14:creationId xmlns:p14="http://schemas.microsoft.com/office/powerpoint/2010/main" val="10389715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2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1" y="342900"/>
            <a:ext cx="2949575"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788" y="74057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41" y="1543052"/>
            <a:ext cx="2949575" cy="2858691"/>
          </a:xfrm>
        </p:spPr>
        <p:txBody>
          <a:bodyPr/>
          <a:lstStyle>
            <a:lvl1pPr marL="0" indent="0">
              <a:buNone/>
              <a:defRPr sz="1200"/>
            </a:lvl1pPr>
            <a:lvl2pPr marL="342884" indent="0">
              <a:buNone/>
              <a:defRPr sz="1050"/>
            </a:lvl2pPr>
            <a:lvl3pPr marL="685766" indent="0">
              <a:buNone/>
              <a:defRPr sz="900"/>
            </a:lvl3pPr>
            <a:lvl4pPr marL="1028649" indent="0">
              <a:buNone/>
              <a:defRPr sz="750"/>
            </a:lvl4pPr>
            <a:lvl5pPr marL="1371532" indent="0">
              <a:buNone/>
              <a:defRPr sz="750"/>
            </a:lvl5pPr>
            <a:lvl6pPr marL="1714415" indent="0">
              <a:buNone/>
              <a:defRPr sz="750"/>
            </a:lvl6pPr>
            <a:lvl7pPr marL="2057297" indent="0">
              <a:buNone/>
              <a:defRPr sz="750"/>
            </a:lvl7pPr>
            <a:lvl8pPr marL="2400180" indent="0">
              <a:buNone/>
              <a:defRPr sz="750"/>
            </a:lvl8pPr>
            <a:lvl9pPr marL="2743064" indent="0">
              <a:buNone/>
              <a:defRPr sz="750"/>
            </a:lvl9pPr>
          </a:lstStyle>
          <a:p>
            <a:pPr lvl="0"/>
            <a:r>
              <a:rPr lang="en-US"/>
              <a:t>Edit Master text styles</a:t>
            </a:r>
          </a:p>
        </p:txBody>
      </p:sp>
      <p:sp>
        <p:nvSpPr>
          <p:cNvPr id="5" name="Rectangle 6">
            <a:extLst>
              <a:ext uri="{FF2B5EF4-FFF2-40B4-BE49-F238E27FC236}">
                <a16:creationId xmlns:a16="http://schemas.microsoft.com/office/drawing/2014/main" id="{92CDB756-5AF9-4B30-BF3D-C0C439CBE469}"/>
              </a:ext>
            </a:extLst>
          </p:cNvPr>
          <p:cNvSpPr>
            <a:spLocks noGrp="1" noChangeArrowheads="1"/>
          </p:cNvSpPr>
          <p:nvPr>
            <p:ph type="sldNum" sz="quarter" idx="10"/>
          </p:nvPr>
        </p:nvSpPr>
        <p:spPr>
          <a:ln/>
        </p:spPr>
        <p:txBody>
          <a:bodyPr/>
          <a:lstStyle>
            <a:lvl1pPr>
              <a:defRPr/>
            </a:lvl1pPr>
          </a:lstStyle>
          <a:p>
            <a:pPr>
              <a:defRPr/>
            </a:pPr>
            <a:fld id="{D0EE1AAF-182A-44FC-843C-40F6FDD94284}" type="slidenum">
              <a:rPr lang="en-US" altLang="en-US"/>
              <a:pPr>
                <a:defRPr/>
              </a:pPr>
              <a:t>‹#›</a:t>
            </a:fld>
            <a:endParaRPr lang="en-US" altLang="en-US"/>
          </a:p>
        </p:txBody>
      </p:sp>
    </p:spTree>
    <p:extLst>
      <p:ext uri="{BB962C8B-B14F-4D97-AF65-F5344CB8AC3E}">
        <p14:creationId xmlns:p14="http://schemas.microsoft.com/office/powerpoint/2010/main" val="1374264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2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1" y="342900"/>
            <a:ext cx="2949575" cy="120015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788" y="740571"/>
            <a:ext cx="4629150" cy="3655219"/>
          </a:xfrm>
        </p:spPr>
        <p:txBody>
          <a:bodyPr/>
          <a:lstStyle>
            <a:lvl1pPr marL="0" indent="0">
              <a:buNone/>
              <a:defRPr sz="2400"/>
            </a:lvl1pPr>
            <a:lvl2pPr marL="342884" indent="0">
              <a:buNone/>
              <a:defRPr sz="2100"/>
            </a:lvl2pPr>
            <a:lvl3pPr marL="685766" indent="0">
              <a:buNone/>
              <a:defRPr sz="1800"/>
            </a:lvl3pPr>
            <a:lvl4pPr marL="1028649" indent="0">
              <a:buNone/>
              <a:defRPr sz="1500"/>
            </a:lvl4pPr>
            <a:lvl5pPr marL="1371532" indent="0">
              <a:buNone/>
              <a:defRPr sz="1500"/>
            </a:lvl5pPr>
            <a:lvl6pPr marL="1714415" indent="0">
              <a:buNone/>
              <a:defRPr sz="1500"/>
            </a:lvl6pPr>
            <a:lvl7pPr marL="2057297" indent="0">
              <a:buNone/>
              <a:defRPr sz="1500"/>
            </a:lvl7pPr>
            <a:lvl8pPr marL="2400180" indent="0">
              <a:buNone/>
              <a:defRPr sz="1500"/>
            </a:lvl8pPr>
            <a:lvl9pPr marL="2743064"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630241" y="1543052"/>
            <a:ext cx="2949575" cy="2858691"/>
          </a:xfrm>
        </p:spPr>
        <p:txBody>
          <a:bodyPr/>
          <a:lstStyle>
            <a:lvl1pPr marL="0" indent="0">
              <a:buNone/>
              <a:defRPr sz="1200"/>
            </a:lvl1pPr>
            <a:lvl2pPr marL="342884" indent="0">
              <a:buNone/>
              <a:defRPr sz="1050"/>
            </a:lvl2pPr>
            <a:lvl3pPr marL="685766" indent="0">
              <a:buNone/>
              <a:defRPr sz="900"/>
            </a:lvl3pPr>
            <a:lvl4pPr marL="1028649" indent="0">
              <a:buNone/>
              <a:defRPr sz="750"/>
            </a:lvl4pPr>
            <a:lvl5pPr marL="1371532" indent="0">
              <a:buNone/>
              <a:defRPr sz="750"/>
            </a:lvl5pPr>
            <a:lvl6pPr marL="1714415" indent="0">
              <a:buNone/>
              <a:defRPr sz="750"/>
            </a:lvl6pPr>
            <a:lvl7pPr marL="2057297" indent="0">
              <a:buNone/>
              <a:defRPr sz="750"/>
            </a:lvl7pPr>
            <a:lvl8pPr marL="2400180" indent="0">
              <a:buNone/>
              <a:defRPr sz="750"/>
            </a:lvl8pPr>
            <a:lvl9pPr marL="2743064" indent="0">
              <a:buNone/>
              <a:defRPr sz="750"/>
            </a:lvl9pPr>
          </a:lstStyle>
          <a:p>
            <a:pPr lvl="0"/>
            <a:r>
              <a:rPr lang="en-US"/>
              <a:t>Edit Master text styles</a:t>
            </a:r>
          </a:p>
        </p:txBody>
      </p:sp>
      <p:sp>
        <p:nvSpPr>
          <p:cNvPr id="5" name="Rectangle 6">
            <a:extLst>
              <a:ext uri="{FF2B5EF4-FFF2-40B4-BE49-F238E27FC236}">
                <a16:creationId xmlns:a16="http://schemas.microsoft.com/office/drawing/2014/main" id="{5CF1FC6D-63F7-4D0F-ACAB-8A9CF4D09E7F}"/>
              </a:ext>
            </a:extLst>
          </p:cNvPr>
          <p:cNvSpPr>
            <a:spLocks noGrp="1" noChangeArrowheads="1"/>
          </p:cNvSpPr>
          <p:nvPr>
            <p:ph type="sldNum" sz="quarter" idx="10"/>
          </p:nvPr>
        </p:nvSpPr>
        <p:spPr>
          <a:ln/>
        </p:spPr>
        <p:txBody>
          <a:bodyPr/>
          <a:lstStyle>
            <a:lvl1pPr>
              <a:defRPr/>
            </a:lvl1pPr>
          </a:lstStyle>
          <a:p>
            <a:pPr>
              <a:defRPr/>
            </a:pPr>
            <a:fld id="{47CD9C79-2974-4AEC-A487-4C4A8B61FD0C}" type="slidenum">
              <a:rPr lang="en-US" altLang="en-US"/>
              <a:pPr>
                <a:defRPr/>
              </a:pPr>
              <a:t>‹#›</a:t>
            </a:fld>
            <a:endParaRPr lang="en-US" altLang="en-US"/>
          </a:p>
        </p:txBody>
      </p:sp>
    </p:spTree>
    <p:extLst>
      <p:ext uri="{BB962C8B-B14F-4D97-AF65-F5344CB8AC3E}">
        <p14:creationId xmlns:p14="http://schemas.microsoft.com/office/powerpoint/2010/main" val="36881300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342900"/>
            <a:ext cx="2949575"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788"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40" y="1543051"/>
            <a:ext cx="2949575" cy="2858691"/>
          </a:xfr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en-US"/>
              <a:t>Edit Master text styles</a:t>
            </a:r>
          </a:p>
        </p:txBody>
      </p:sp>
      <p:sp>
        <p:nvSpPr>
          <p:cNvPr id="5" name="Rectangle 6">
            <a:extLst>
              <a:ext uri="{FF2B5EF4-FFF2-40B4-BE49-F238E27FC236}">
                <a16:creationId xmlns:a16="http://schemas.microsoft.com/office/drawing/2014/main" id="{92CDB756-5AF9-4B30-BF3D-C0C439CBE469}"/>
              </a:ext>
            </a:extLst>
          </p:cNvPr>
          <p:cNvSpPr>
            <a:spLocks noGrp="1" noChangeArrowheads="1"/>
          </p:cNvSpPr>
          <p:nvPr>
            <p:ph type="sldNum" sz="quarter" idx="10"/>
          </p:nvPr>
        </p:nvSpPr>
        <p:spPr>
          <a:ln/>
        </p:spPr>
        <p:txBody>
          <a:bodyPr/>
          <a:lstStyle>
            <a:lvl1pPr>
              <a:defRPr/>
            </a:lvl1pPr>
          </a:lstStyle>
          <a:p>
            <a:pPr>
              <a:defRPr/>
            </a:pPr>
            <a:fld id="{D0EE1AAF-182A-44FC-843C-40F6FDD94284}" type="slidenum">
              <a:rPr lang="en-US" altLang="en-US"/>
              <a:pPr>
                <a:defRPr/>
              </a:pPr>
              <a:t>‹#›</a:t>
            </a:fld>
            <a:endParaRPr lang="en-US" altLang="en-US"/>
          </a:p>
        </p:txBody>
      </p:sp>
    </p:spTree>
    <p:extLst>
      <p:ext uri="{BB962C8B-B14F-4D97-AF65-F5344CB8AC3E}">
        <p14:creationId xmlns:p14="http://schemas.microsoft.com/office/powerpoint/2010/main" val="11093025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40" y="342900"/>
            <a:ext cx="2949575" cy="120015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788" y="740570"/>
            <a:ext cx="4629150" cy="3655219"/>
          </a:xfrm>
        </p:spPr>
        <p:txBody>
          <a:bodyPr/>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630240" y="1543051"/>
            <a:ext cx="2949575" cy="2858691"/>
          </a:xfr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en-US"/>
              <a:t>Edit Master text styles</a:t>
            </a:r>
          </a:p>
        </p:txBody>
      </p:sp>
      <p:sp>
        <p:nvSpPr>
          <p:cNvPr id="5" name="Rectangle 6">
            <a:extLst>
              <a:ext uri="{FF2B5EF4-FFF2-40B4-BE49-F238E27FC236}">
                <a16:creationId xmlns:a16="http://schemas.microsoft.com/office/drawing/2014/main" id="{5CF1FC6D-63F7-4D0F-ACAB-8A9CF4D09E7F}"/>
              </a:ext>
            </a:extLst>
          </p:cNvPr>
          <p:cNvSpPr>
            <a:spLocks noGrp="1" noChangeArrowheads="1"/>
          </p:cNvSpPr>
          <p:nvPr>
            <p:ph type="sldNum" sz="quarter" idx="10"/>
          </p:nvPr>
        </p:nvSpPr>
        <p:spPr>
          <a:ln/>
        </p:spPr>
        <p:txBody>
          <a:bodyPr/>
          <a:lstStyle>
            <a:lvl1pPr>
              <a:defRPr/>
            </a:lvl1pPr>
          </a:lstStyle>
          <a:p>
            <a:pPr>
              <a:defRPr/>
            </a:pPr>
            <a:fld id="{47CD9C79-2974-4AEC-A487-4C4A8B61FD0C}" type="slidenum">
              <a:rPr lang="en-US" altLang="en-US"/>
              <a:pPr>
                <a:defRPr/>
              </a:pPr>
              <a:t>‹#›</a:t>
            </a:fld>
            <a:endParaRPr lang="en-US" altLang="en-US"/>
          </a:p>
        </p:txBody>
      </p:sp>
    </p:spTree>
    <p:extLst>
      <p:ext uri="{BB962C8B-B14F-4D97-AF65-F5344CB8AC3E}">
        <p14:creationId xmlns:p14="http://schemas.microsoft.com/office/powerpoint/2010/main" val="10179803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342900"/>
            <a:ext cx="2949575"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788"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9" y="1543050"/>
            <a:ext cx="2949575"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Rectangle 6">
            <a:extLst>
              <a:ext uri="{FF2B5EF4-FFF2-40B4-BE49-F238E27FC236}">
                <a16:creationId xmlns:a16="http://schemas.microsoft.com/office/drawing/2014/main" id="{92CDB756-5AF9-4B30-BF3D-C0C439CBE469}"/>
              </a:ext>
            </a:extLst>
          </p:cNvPr>
          <p:cNvSpPr>
            <a:spLocks noGrp="1" noChangeArrowheads="1"/>
          </p:cNvSpPr>
          <p:nvPr>
            <p:ph type="sldNum" sz="quarter" idx="10"/>
          </p:nvPr>
        </p:nvSpPr>
        <p:spPr>
          <a:ln/>
        </p:spPr>
        <p:txBody>
          <a:bodyPr/>
          <a:lstStyle>
            <a:lvl1pPr>
              <a:defRPr/>
            </a:lvl1pPr>
          </a:lstStyle>
          <a:p>
            <a:pPr>
              <a:defRPr/>
            </a:pPr>
            <a:fld id="{D0EE1AAF-182A-44FC-843C-40F6FDD94284}" type="slidenum">
              <a:rPr lang="en-US" altLang="en-US"/>
              <a:pPr>
                <a:defRPr/>
              </a:pPr>
              <a:t>‹#›</a:t>
            </a:fld>
            <a:endParaRPr lang="en-US" altLang="en-US"/>
          </a:p>
        </p:txBody>
      </p:sp>
    </p:spTree>
    <p:extLst>
      <p:ext uri="{BB962C8B-B14F-4D97-AF65-F5344CB8AC3E}">
        <p14:creationId xmlns:p14="http://schemas.microsoft.com/office/powerpoint/2010/main" val="1109302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342900"/>
            <a:ext cx="2949575" cy="120015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788"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630239" y="1543050"/>
            <a:ext cx="2949575"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Rectangle 6">
            <a:extLst>
              <a:ext uri="{FF2B5EF4-FFF2-40B4-BE49-F238E27FC236}">
                <a16:creationId xmlns:a16="http://schemas.microsoft.com/office/drawing/2014/main" id="{5CF1FC6D-63F7-4D0F-ACAB-8A9CF4D09E7F}"/>
              </a:ext>
            </a:extLst>
          </p:cNvPr>
          <p:cNvSpPr>
            <a:spLocks noGrp="1" noChangeArrowheads="1"/>
          </p:cNvSpPr>
          <p:nvPr>
            <p:ph type="sldNum" sz="quarter" idx="10"/>
          </p:nvPr>
        </p:nvSpPr>
        <p:spPr>
          <a:ln/>
        </p:spPr>
        <p:txBody>
          <a:bodyPr/>
          <a:lstStyle>
            <a:lvl1pPr>
              <a:defRPr/>
            </a:lvl1pPr>
          </a:lstStyle>
          <a:p>
            <a:pPr>
              <a:defRPr/>
            </a:pPr>
            <a:fld id="{47CD9C79-2974-4AEC-A487-4C4A8B61FD0C}" type="slidenum">
              <a:rPr lang="en-US" altLang="en-US"/>
              <a:pPr>
                <a:defRPr/>
              </a:pPr>
              <a:t>‹#›</a:t>
            </a:fld>
            <a:endParaRPr lang="en-US" altLang="en-US"/>
          </a:p>
        </p:txBody>
      </p:sp>
    </p:spTree>
    <p:extLst>
      <p:ext uri="{BB962C8B-B14F-4D97-AF65-F5344CB8AC3E}">
        <p14:creationId xmlns:p14="http://schemas.microsoft.com/office/powerpoint/2010/main" val="10179803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id="{C661A91B-71CD-4C20-B61C-0EC46344A43C}"/>
              </a:ext>
            </a:extLst>
          </p:cNvPr>
          <p:cNvSpPr>
            <a:spLocks noGrp="1" noChangeArrowheads="1"/>
          </p:cNvSpPr>
          <p:nvPr>
            <p:ph type="sldNum" sz="quarter" idx="10"/>
          </p:nvPr>
        </p:nvSpPr>
        <p:spPr>
          <a:ln/>
        </p:spPr>
        <p:txBody>
          <a:bodyPr/>
          <a:lstStyle>
            <a:lvl1pPr>
              <a:defRPr/>
            </a:lvl1pPr>
          </a:lstStyle>
          <a:p>
            <a:pPr>
              <a:defRPr/>
            </a:pPr>
            <a:fld id="{6F7C122F-6512-4D5A-994E-2D03F8F4187F}" type="slidenum">
              <a:rPr lang="en-US" altLang="en-US"/>
              <a:pPr>
                <a:defRPr/>
              </a:pPr>
              <a:t>‹#›</a:t>
            </a:fld>
            <a:endParaRPr lang="en-US" altLang="en-US"/>
          </a:p>
        </p:txBody>
      </p:sp>
    </p:spTree>
    <p:extLst>
      <p:ext uri="{BB962C8B-B14F-4D97-AF65-F5344CB8AC3E}">
        <p14:creationId xmlns:p14="http://schemas.microsoft.com/office/powerpoint/2010/main" val="3793020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7664" y="681038"/>
            <a:ext cx="2122487" cy="39433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201" y="681038"/>
            <a:ext cx="6215063" cy="39433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
            <a:extLst>
              <a:ext uri="{FF2B5EF4-FFF2-40B4-BE49-F238E27FC236}">
                <a16:creationId xmlns:a16="http://schemas.microsoft.com/office/drawing/2014/main" id="{5F0AF46A-7C3B-417E-AD79-C745CB9DCDB0}"/>
              </a:ext>
            </a:extLst>
          </p:cNvPr>
          <p:cNvSpPr>
            <a:spLocks noGrp="1" noChangeArrowheads="1"/>
          </p:cNvSpPr>
          <p:nvPr>
            <p:ph type="sldNum" sz="quarter" idx="10"/>
          </p:nvPr>
        </p:nvSpPr>
        <p:spPr>
          <a:ln/>
        </p:spPr>
        <p:txBody>
          <a:bodyPr/>
          <a:lstStyle>
            <a:lvl1pPr>
              <a:defRPr/>
            </a:lvl1pPr>
          </a:lstStyle>
          <a:p>
            <a:pPr>
              <a:defRPr/>
            </a:pPr>
            <a:fld id="{357F99E6-7AC2-4724-9163-FEDCD39448A4}" type="slidenum">
              <a:rPr lang="en-US" altLang="en-US"/>
              <a:pPr>
                <a:defRPr/>
              </a:pPr>
              <a:t>‹#›</a:t>
            </a:fld>
            <a:endParaRPr lang="en-US" altLang="en-US"/>
          </a:p>
        </p:txBody>
      </p:sp>
    </p:spTree>
    <p:extLst>
      <p:ext uri="{BB962C8B-B14F-4D97-AF65-F5344CB8AC3E}">
        <p14:creationId xmlns:p14="http://schemas.microsoft.com/office/powerpoint/2010/main" val="1254330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56C7CD72-9FBA-458D-B02F-20ED37E9D341}"/>
              </a:ext>
            </a:extLst>
          </p:cNvPr>
          <p:cNvSpPr>
            <a:spLocks noGrp="1" noChangeArrowheads="1"/>
          </p:cNvSpPr>
          <p:nvPr>
            <p:ph type="title"/>
          </p:nvPr>
        </p:nvSpPr>
        <p:spPr bwMode="auto">
          <a:xfrm>
            <a:off x="330200" y="681038"/>
            <a:ext cx="8489950" cy="973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3075" name="Rectangle 3">
            <a:extLst>
              <a:ext uri="{FF2B5EF4-FFF2-40B4-BE49-F238E27FC236}">
                <a16:creationId xmlns:a16="http://schemas.microsoft.com/office/drawing/2014/main" id="{33569F68-05A2-4C87-80DF-C1F2F6D745DB}"/>
              </a:ext>
            </a:extLst>
          </p:cNvPr>
          <p:cNvSpPr>
            <a:spLocks noGrp="1" noChangeArrowheads="1"/>
          </p:cNvSpPr>
          <p:nvPr>
            <p:ph type="body" idx="1"/>
          </p:nvPr>
        </p:nvSpPr>
        <p:spPr bwMode="auto">
          <a:xfrm>
            <a:off x="330200" y="2032000"/>
            <a:ext cx="8489950" cy="25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p:txBody>
      </p:sp>
      <p:sp>
        <p:nvSpPr>
          <p:cNvPr id="3078" name="Rectangle 6">
            <a:extLst>
              <a:ext uri="{FF2B5EF4-FFF2-40B4-BE49-F238E27FC236}">
                <a16:creationId xmlns:a16="http://schemas.microsoft.com/office/drawing/2014/main" id="{36D637CA-8000-42BD-B526-E6499B31B9DD}"/>
              </a:ext>
            </a:extLst>
          </p:cNvPr>
          <p:cNvSpPr>
            <a:spLocks noGrp="1" noChangeArrowheads="1"/>
          </p:cNvSpPr>
          <p:nvPr>
            <p:ph type="sldNum" sz="quarter" idx="4"/>
          </p:nvPr>
        </p:nvSpPr>
        <p:spPr bwMode="auto">
          <a:xfrm>
            <a:off x="330200" y="4635848"/>
            <a:ext cx="8489950" cy="384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lvl1pPr algn="ctr" eaLnBrk="1" hangingPunct="1">
              <a:defRPr sz="1050">
                <a:latin typeface="Arial" charset="0"/>
              </a:defRPr>
            </a:lvl1pPr>
          </a:lstStyle>
          <a:p>
            <a:pPr>
              <a:defRPr/>
            </a:pPr>
            <a:fld id="{8E34C8D1-3C4C-4A08-ABF1-45656BF6B2A4}" type="slidenum">
              <a:rPr lang="en-US" altLang="en-US" smtClean="0"/>
              <a:pPr>
                <a:defRPr/>
              </a:pPr>
              <a:t>‹#›</a:t>
            </a:fld>
            <a:endParaRPr lang="en-US" altLang="en-US"/>
          </a:p>
        </p:txBody>
      </p:sp>
      <p:pic>
        <p:nvPicPr>
          <p:cNvPr id="4" name="Picture 3">
            <a:extLst>
              <a:ext uri="{FF2B5EF4-FFF2-40B4-BE49-F238E27FC236}">
                <a16:creationId xmlns:a16="http://schemas.microsoft.com/office/drawing/2014/main" id="{69C08521-4744-4452-9638-BB337D171178}"/>
              </a:ext>
            </a:extLst>
          </p:cNvPr>
          <p:cNvPicPr>
            <a:picLocks noChangeAspect="1"/>
          </p:cNvPicPr>
          <p:nvPr userDrawn="1"/>
        </p:nvPicPr>
        <p:blipFill>
          <a:blip r:embed="rId21"/>
          <a:stretch>
            <a:fillRect/>
          </a:stretch>
        </p:blipFill>
        <p:spPr>
          <a:xfrm>
            <a:off x="0" y="4360164"/>
            <a:ext cx="9144000" cy="783336"/>
          </a:xfrm>
          <a:prstGeom prst="rect">
            <a:avLst/>
          </a:prstGeom>
        </p:spPr>
      </p:pic>
    </p:spTree>
  </p:cSld>
  <p:clrMap bg1="lt1" tx1="dk1" bg2="lt2" tx2="dk2" accent1="accent1" accent2="accent2" accent3="accent3" accent4="accent4" accent5="accent5" accent6="accent6" hlink="hlink" folHlink="folHlink"/>
  <p:sldLayoutIdLst>
    <p:sldLayoutId id="2147483983" r:id="rId1"/>
    <p:sldLayoutId id="2147483963" r:id="rId2"/>
    <p:sldLayoutId id="2147483663" r:id="rId3"/>
    <p:sldLayoutId id="2147483985" r:id="rId4"/>
    <p:sldLayoutId id="2147483964" r:id="rId5"/>
    <p:sldLayoutId id="2147483965" r:id="rId6"/>
    <p:sldLayoutId id="2147483666" r:id="rId7"/>
    <p:sldLayoutId id="2147483986" r:id="rId8"/>
    <p:sldLayoutId id="2147483966" r:id="rId9"/>
    <p:sldLayoutId id="2147483967" r:id="rId10"/>
    <p:sldLayoutId id="2147483968" r:id="rId11"/>
    <p:sldLayoutId id="2147483670" r:id="rId12"/>
    <p:sldLayoutId id="2147483671" r:id="rId13"/>
    <p:sldLayoutId id="2147483987" r:id="rId14"/>
    <p:sldLayoutId id="2147483988" r:id="rId15"/>
    <p:sldLayoutId id="2147483969" r:id="rId16"/>
    <p:sldLayoutId id="2147483970" r:id="rId17"/>
    <p:sldLayoutId id="2147483971" r:id="rId18"/>
    <p:sldLayoutId id="2147483972" r:id="rId19"/>
  </p:sldLayoutIdLst>
  <p:txStyles>
    <p:titleStyle>
      <a:lvl1pPr algn="l" rtl="0" eaLnBrk="1" fontAlgn="base" hangingPunct="1">
        <a:spcBef>
          <a:spcPct val="0"/>
        </a:spcBef>
        <a:spcAft>
          <a:spcPct val="0"/>
        </a:spcAft>
        <a:defRPr sz="2200" b="1" kern="1200">
          <a:solidFill>
            <a:schemeClr val="tx2"/>
          </a:solidFill>
          <a:latin typeface="+mj-lt"/>
          <a:ea typeface="+mj-ea"/>
          <a:cs typeface="+mj-cs"/>
        </a:defRPr>
      </a:lvl1pPr>
      <a:lvl2pPr algn="l" rtl="0" eaLnBrk="1" fontAlgn="base" hangingPunct="1">
        <a:spcBef>
          <a:spcPct val="0"/>
        </a:spcBef>
        <a:spcAft>
          <a:spcPct val="0"/>
        </a:spcAft>
        <a:defRPr sz="2200" b="1">
          <a:solidFill>
            <a:schemeClr val="tx2"/>
          </a:solidFill>
          <a:latin typeface="Arial" charset="0"/>
        </a:defRPr>
      </a:lvl2pPr>
      <a:lvl3pPr algn="l" rtl="0" eaLnBrk="1" fontAlgn="base" hangingPunct="1">
        <a:spcBef>
          <a:spcPct val="0"/>
        </a:spcBef>
        <a:spcAft>
          <a:spcPct val="0"/>
        </a:spcAft>
        <a:defRPr sz="2200" b="1">
          <a:solidFill>
            <a:schemeClr val="tx2"/>
          </a:solidFill>
          <a:latin typeface="Arial" charset="0"/>
        </a:defRPr>
      </a:lvl3pPr>
      <a:lvl4pPr algn="l" rtl="0" eaLnBrk="1" fontAlgn="base" hangingPunct="1">
        <a:spcBef>
          <a:spcPct val="0"/>
        </a:spcBef>
        <a:spcAft>
          <a:spcPct val="0"/>
        </a:spcAft>
        <a:defRPr sz="2200" b="1">
          <a:solidFill>
            <a:schemeClr val="tx2"/>
          </a:solidFill>
          <a:latin typeface="Arial" charset="0"/>
        </a:defRPr>
      </a:lvl4pPr>
      <a:lvl5pPr algn="l" rtl="0" eaLnBrk="1" fontAlgn="base" hangingPunct="1">
        <a:spcBef>
          <a:spcPct val="0"/>
        </a:spcBef>
        <a:spcAft>
          <a:spcPct val="0"/>
        </a:spcAft>
        <a:defRPr sz="2200" b="1">
          <a:solidFill>
            <a:schemeClr val="tx2"/>
          </a:solidFill>
          <a:latin typeface="Arial" charset="0"/>
        </a:defRPr>
      </a:lvl5pPr>
      <a:lvl6pPr marL="342900" algn="l" rtl="0" eaLnBrk="1" fontAlgn="base" hangingPunct="1">
        <a:spcBef>
          <a:spcPct val="0"/>
        </a:spcBef>
        <a:spcAft>
          <a:spcPct val="0"/>
        </a:spcAft>
        <a:defRPr sz="2250" b="1">
          <a:solidFill>
            <a:schemeClr val="tx2"/>
          </a:solidFill>
          <a:latin typeface="Arial" charset="0"/>
        </a:defRPr>
      </a:lvl6pPr>
      <a:lvl7pPr marL="685800" algn="l" rtl="0" eaLnBrk="1" fontAlgn="base" hangingPunct="1">
        <a:spcBef>
          <a:spcPct val="0"/>
        </a:spcBef>
        <a:spcAft>
          <a:spcPct val="0"/>
        </a:spcAft>
        <a:defRPr sz="2250" b="1">
          <a:solidFill>
            <a:schemeClr val="tx2"/>
          </a:solidFill>
          <a:latin typeface="Arial" charset="0"/>
        </a:defRPr>
      </a:lvl7pPr>
      <a:lvl8pPr marL="1028700" algn="l" rtl="0" eaLnBrk="1" fontAlgn="base" hangingPunct="1">
        <a:spcBef>
          <a:spcPct val="0"/>
        </a:spcBef>
        <a:spcAft>
          <a:spcPct val="0"/>
        </a:spcAft>
        <a:defRPr sz="2250" b="1">
          <a:solidFill>
            <a:schemeClr val="tx2"/>
          </a:solidFill>
          <a:latin typeface="Arial" charset="0"/>
        </a:defRPr>
      </a:lvl8pPr>
      <a:lvl9pPr marL="1371600" algn="l" rtl="0" eaLnBrk="1" fontAlgn="base" hangingPunct="1">
        <a:spcBef>
          <a:spcPct val="0"/>
        </a:spcBef>
        <a:spcAft>
          <a:spcPct val="0"/>
        </a:spcAft>
        <a:defRPr sz="2250" b="1">
          <a:solidFill>
            <a:schemeClr val="tx2"/>
          </a:solidFill>
          <a:latin typeface="Arial" charset="0"/>
        </a:defRPr>
      </a:lvl9pPr>
    </p:titleStyle>
    <p:bodyStyle>
      <a:lvl1pPr marL="257175" indent="-257175" algn="l" rtl="0" eaLnBrk="1" fontAlgn="base" hangingPunct="1">
        <a:spcBef>
          <a:spcPct val="20000"/>
        </a:spcBef>
        <a:spcAft>
          <a:spcPct val="0"/>
        </a:spcAft>
        <a:buChar char="•"/>
        <a:defRPr sz="2100" kern="1200">
          <a:solidFill>
            <a:schemeClr val="tx1"/>
          </a:solidFill>
          <a:latin typeface="+mn-lt"/>
          <a:ea typeface="+mn-ea"/>
          <a:cs typeface="+mn-cs"/>
        </a:defRPr>
      </a:lvl1pPr>
      <a:lvl2pPr marL="557213" indent="-214313" algn="l" rtl="0" eaLnBrk="1" fontAlgn="base" hangingPunct="1">
        <a:spcBef>
          <a:spcPct val="20000"/>
        </a:spcBef>
        <a:spcAft>
          <a:spcPct val="0"/>
        </a:spcAft>
        <a:buChar char="–"/>
        <a:defRPr kern="1200">
          <a:solidFill>
            <a:schemeClr val="tx1"/>
          </a:solidFill>
          <a:latin typeface="+mn-lt"/>
          <a:ea typeface="+mn-ea"/>
          <a:cs typeface="+mn-cs"/>
        </a:defRPr>
      </a:lvl2pPr>
      <a:lvl3pPr marL="857250" indent="-171450" algn="l" rtl="0" eaLnBrk="1" fontAlgn="base" hangingPunct="1">
        <a:spcBef>
          <a:spcPct val="20000"/>
        </a:spcBef>
        <a:spcAft>
          <a:spcPct val="0"/>
        </a:spcAft>
        <a:buChar char="•"/>
        <a:defRPr sz="1500" kern="1200">
          <a:solidFill>
            <a:schemeClr val="tx1"/>
          </a:solidFill>
          <a:latin typeface="+mn-lt"/>
          <a:ea typeface="+mn-ea"/>
          <a:cs typeface="+mn-cs"/>
        </a:defRPr>
      </a:lvl3pPr>
      <a:lvl4pPr marL="1200150" indent="-171450" algn="l" rtl="0" eaLnBrk="1" fontAlgn="base" hangingPunct="1">
        <a:spcBef>
          <a:spcPct val="20000"/>
        </a:spcBef>
        <a:spcAft>
          <a:spcPct val="0"/>
        </a:spcAft>
        <a:buChar char="–"/>
        <a:defRPr sz="1500" kern="1200">
          <a:solidFill>
            <a:schemeClr val="tx1"/>
          </a:solidFill>
          <a:latin typeface="+mn-lt"/>
          <a:ea typeface="+mn-ea"/>
          <a:cs typeface="+mn-cs"/>
        </a:defRPr>
      </a:lvl4pPr>
      <a:lvl5pPr marL="1543050" indent="-171450" algn="l" rtl="0" eaLnBrk="1" fontAlgn="base" hangingPunct="1">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2.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notesSlide" Target="../notesSlides/notesSlide2.xm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3.m4a"/><Relationship Id="rId7" Type="http://schemas.openxmlformats.org/officeDocument/2006/relationships/image" Target="../media/image5.png"/><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notesSlide" Target="../notesSlides/notesSlide3.xml"/><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2.png"/><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audio" Target="../media/media6.m4a"/><Relationship Id="rId7" Type="http://schemas.openxmlformats.org/officeDocument/2006/relationships/image" Target="../media/image9.png"/><Relationship Id="rId12" Type="http://schemas.openxmlformats.org/officeDocument/2006/relationships/image" Target="../media/image2.png"/><Relationship Id="rId2" Type="http://schemas.microsoft.com/office/2007/relationships/media" Target="../media/media6.m4a"/><Relationship Id="rId1" Type="http://schemas.openxmlformats.org/officeDocument/2006/relationships/tags" Target="../tags/tag4.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notesSlide" Target="../notesSlides/notesSlide4.xml"/><Relationship Id="rId10" Type="http://schemas.openxmlformats.org/officeDocument/2006/relationships/image" Target="../media/image12.jpeg"/><Relationship Id="rId4" Type="http://schemas.openxmlformats.org/officeDocument/2006/relationships/slideLayout" Target="../slideLayouts/slideLayout2.xml"/><Relationship Id="rId9" Type="http://schemas.openxmlformats.org/officeDocument/2006/relationships/image" Target="../media/image11.jpeg"/></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7.m4a"/><Relationship Id="rId7" Type="http://schemas.openxmlformats.org/officeDocument/2006/relationships/image" Target="../media/image15.jpeg"/><Relationship Id="rId2" Type="http://schemas.microsoft.com/office/2007/relationships/media" Target="../media/media7.m4a"/><Relationship Id="rId1" Type="http://schemas.openxmlformats.org/officeDocument/2006/relationships/tags" Target="../tags/tag5.xml"/><Relationship Id="rId6" Type="http://schemas.openxmlformats.org/officeDocument/2006/relationships/image" Target="../media/image14.jpe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audio" Target="../media/media8.m4a"/><Relationship Id="rId7" Type="http://schemas.openxmlformats.org/officeDocument/2006/relationships/hyperlink" Target="https://www.youtube.com/watch?v=hLRKh8oxTVc" TargetMode="External"/><Relationship Id="rId2" Type="http://schemas.microsoft.com/office/2007/relationships/media" Target="../media/media8.m4a"/><Relationship Id="rId1" Type="http://schemas.openxmlformats.org/officeDocument/2006/relationships/tags" Target="../tags/tag6.xml"/><Relationship Id="rId6" Type="http://schemas.openxmlformats.org/officeDocument/2006/relationships/image" Target="../media/image16.png"/><Relationship Id="rId11" Type="http://schemas.openxmlformats.org/officeDocument/2006/relationships/image" Target="../media/image2.png"/><Relationship Id="rId5" Type="http://schemas.openxmlformats.org/officeDocument/2006/relationships/notesSlide" Target="../notesSlides/notesSlide6.xml"/><Relationship Id="rId10" Type="http://schemas.openxmlformats.org/officeDocument/2006/relationships/image" Target="../media/image19.jpeg"/><Relationship Id="rId4" Type="http://schemas.openxmlformats.org/officeDocument/2006/relationships/slideLayout" Target="../slideLayouts/slideLayout2.xml"/><Relationship Id="rId9"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7" Type="http://schemas.openxmlformats.org/officeDocument/2006/relationships/image" Target="../media/image2.png"/><Relationship Id="rId2" Type="http://schemas.microsoft.com/office/2007/relationships/media" Target="../media/media9.m4a"/><Relationship Id="rId1" Type="http://schemas.openxmlformats.org/officeDocument/2006/relationships/tags" Target="../tags/tag7.xml"/><Relationship Id="rId6" Type="http://schemas.openxmlformats.org/officeDocument/2006/relationships/image" Target="../media/image20.jpe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0.m4a"/><Relationship Id="rId7" Type="http://schemas.openxmlformats.org/officeDocument/2006/relationships/image" Target="../media/image22.jpeg"/><Relationship Id="rId2" Type="http://schemas.microsoft.com/office/2007/relationships/media" Target="../media/media10.m4a"/><Relationship Id="rId1" Type="http://schemas.openxmlformats.org/officeDocument/2006/relationships/tags" Target="../tags/tag8.xml"/><Relationship Id="rId6" Type="http://schemas.openxmlformats.org/officeDocument/2006/relationships/image" Target="../media/image21.jpeg"/><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1.m4a"/><Relationship Id="rId7" Type="http://schemas.openxmlformats.org/officeDocument/2006/relationships/image" Target="../media/image24.jpeg"/><Relationship Id="rId2" Type="http://schemas.microsoft.com/office/2007/relationships/media" Target="../media/media11.m4a"/><Relationship Id="rId1" Type="http://schemas.openxmlformats.org/officeDocument/2006/relationships/tags" Target="../tags/tag9.xml"/><Relationship Id="rId6" Type="http://schemas.openxmlformats.org/officeDocument/2006/relationships/image" Target="../media/image23.jpe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2.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png"/><Relationship Id="rId5" Type="http://schemas.openxmlformats.org/officeDocument/2006/relationships/image" Target="../media/image28.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E09860-8D94-4D6F-9C62-E955D615C25E}"/>
              </a:ext>
            </a:extLst>
          </p:cNvPr>
          <p:cNvSpPr txBox="1"/>
          <p:nvPr/>
        </p:nvSpPr>
        <p:spPr>
          <a:xfrm>
            <a:off x="969579" y="1035248"/>
            <a:ext cx="6917122" cy="2654573"/>
          </a:xfrm>
          <a:prstGeom prst="rect">
            <a:avLst/>
          </a:prstGeom>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US" sz="2400" b="1" dirty="0">
                <a:latin typeface="Verdana"/>
                <a:ea typeface="Verdana"/>
              </a:rPr>
              <a:t> Matthew 25 35-36:</a:t>
            </a:r>
            <a:br>
              <a:rPr lang="en-US" sz="2400" b="1" dirty="0"/>
            </a:br>
            <a:r>
              <a:rPr lang="en-US" sz="2400" b="1" i="1" dirty="0">
                <a:latin typeface="Arial"/>
                <a:cs typeface="Arial"/>
              </a:rPr>
              <a:t>For I was hungry and you gave me food, I was thirsty and you gave me drink,</a:t>
            </a:r>
            <a:br>
              <a:rPr lang="en-US" sz="2400" b="1" i="1" dirty="0">
                <a:latin typeface="Arial"/>
                <a:cs typeface="Arial"/>
              </a:rPr>
            </a:br>
            <a:r>
              <a:rPr lang="en-US" sz="2400" b="1" i="1" dirty="0">
                <a:latin typeface="Arial"/>
                <a:cs typeface="Arial"/>
              </a:rPr>
              <a:t>I was a stranger and you welcomed me, I was naked and you clothed me, </a:t>
            </a:r>
            <a:br>
              <a:rPr lang="en-US" sz="2400" b="1" i="1" dirty="0">
                <a:latin typeface="Arial"/>
                <a:cs typeface="Arial"/>
              </a:rPr>
            </a:br>
            <a:r>
              <a:rPr lang="en-US" sz="2400" b="1" i="1" dirty="0">
                <a:latin typeface="Arial"/>
                <a:cs typeface="Arial"/>
              </a:rPr>
              <a:t>I was sick and you visited me, I was in prison and you came to me.</a:t>
            </a:r>
            <a:endParaRPr lang="en-US" sz="2400" b="1" dirty="0"/>
          </a:p>
        </p:txBody>
      </p:sp>
      <p:pic>
        <p:nvPicPr>
          <p:cNvPr id="19" name="Audio 18">
            <a:hlinkClick r:id="" action="ppaction://media"/>
            <a:extLst>
              <a:ext uri="{FF2B5EF4-FFF2-40B4-BE49-F238E27FC236}">
                <a16:creationId xmlns:a16="http://schemas.microsoft.com/office/drawing/2014/main" id="{14A4272B-1198-0558-D00D-4E0A7B97ED5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76563" t="-76563" r="-76563" b="-76563"/>
          <a:stretch>
            <a:fillRect/>
          </a:stretch>
        </p:blipFill>
        <p:spPr>
          <a:xfrm>
            <a:off x="7539228" y="3538728"/>
            <a:ext cx="1543050" cy="1543050"/>
          </a:xfrm>
          <a:prstGeom prst="ellipse">
            <a:avLst/>
          </a:prstGeom>
        </p:spPr>
      </p:pic>
    </p:spTree>
    <p:extLst>
      <p:ext uri="{BB962C8B-B14F-4D97-AF65-F5344CB8AC3E}">
        <p14:creationId xmlns:p14="http://schemas.microsoft.com/office/powerpoint/2010/main" val="3593783502"/>
      </p:ext>
    </p:extLst>
  </p:cSld>
  <p:clrMapOvr>
    <a:masterClrMapping/>
  </p:clrMapOvr>
  <mc:AlternateContent xmlns:mc="http://schemas.openxmlformats.org/markup-compatibility/2006">
    <mc:Choice xmlns:p14="http://schemas.microsoft.com/office/powerpoint/2010/main" Requires="p14">
      <p:transition spd="slow" p14:dur="2000" advTm="23807"/>
    </mc:Choice>
    <mc:Fallback>
      <p:transition spd="slow" advTm="238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6"/>
          <a:stretch>
            <a:fillRect/>
          </a:stretch>
        </p:blipFill>
        <p:spPr>
          <a:xfrm>
            <a:off x="628693" y="127393"/>
            <a:ext cx="3191467" cy="4901810"/>
          </a:xfrm>
          <a:prstGeom prst="rect">
            <a:avLst/>
          </a:prstGeom>
        </p:spPr>
      </p:pic>
      <p:sp>
        <p:nvSpPr>
          <p:cNvPr id="5" name="Rectangle 4"/>
          <p:cNvSpPr/>
          <p:nvPr/>
        </p:nvSpPr>
        <p:spPr>
          <a:xfrm>
            <a:off x="4152235" y="83103"/>
            <a:ext cx="4750339" cy="1084912"/>
          </a:xfrm>
          <a:prstGeom prst="rect">
            <a:avLst/>
          </a:prstGeom>
          <a:noFill/>
        </p:spPr>
        <p:txBody>
          <a:bodyPr wrap="none" lIns="68580" tIns="34290" rIns="68580" bIns="34290" anchor="t">
            <a:spAutoFit/>
          </a:bodyPr>
          <a:lstStyle/>
          <a:p>
            <a:pPr algn="ctr"/>
            <a:r>
              <a:rPr lang="en-US" sz="6600" dirty="0">
                <a:ln w="0"/>
                <a:solidFill>
                  <a:schemeClr val="accent2">
                    <a:lumMod val="50000"/>
                  </a:schemeClr>
                </a:solidFill>
                <a:effectLst>
                  <a:reflection blurRad="6350" stA="53000" endA="300" endPos="35500" dir="5400000" sy="-90000" algn="bl" rotWithShape="0"/>
                </a:effectLst>
                <a:latin typeface="Arial"/>
                <a:cs typeface="Arial"/>
              </a:rPr>
              <a:t>Who is this?</a:t>
            </a:r>
          </a:p>
        </p:txBody>
      </p:sp>
      <p:sp>
        <p:nvSpPr>
          <p:cNvPr id="6" name="Rectangle 5"/>
          <p:cNvSpPr/>
          <p:nvPr/>
        </p:nvSpPr>
        <p:spPr>
          <a:xfrm>
            <a:off x="3820160" y="1458757"/>
            <a:ext cx="5323883" cy="2700739"/>
          </a:xfrm>
          <a:prstGeom prst="rect">
            <a:avLst/>
          </a:prstGeom>
          <a:noFill/>
        </p:spPr>
        <p:txBody>
          <a:bodyPr wrap="square" lIns="68580" tIns="34290" rIns="68580" bIns="34290">
            <a:spAutoFit/>
          </a:bodyPr>
          <a:lstStyle/>
          <a:p>
            <a:pPr algn="ctr"/>
            <a:r>
              <a:rPr lang="en-US" sz="3000" dirty="0">
                <a:ln w="0"/>
                <a:effectLst>
                  <a:outerShdw blurRad="38100" dist="19050" dir="2700000" algn="tl" rotWithShape="0">
                    <a:schemeClr val="dk1">
                      <a:alpha val="40000"/>
                    </a:schemeClr>
                  </a:outerShdw>
                </a:effectLst>
              </a:rPr>
              <a:t>Paddington Bear: A refugee from Peru. </a:t>
            </a:r>
          </a:p>
          <a:p>
            <a:pPr algn="ctr"/>
            <a:endParaRPr lang="en-US" sz="3000" dirty="0">
              <a:ln w="0"/>
              <a:effectLst>
                <a:outerShdw blurRad="38100" dist="19050" dir="2700000" algn="tl" rotWithShape="0">
                  <a:schemeClr val="dk1">
                    <a:alpha val="40000"/>
                  </a:schemeClr>
                </a:outerShdw>
              </a:effectLst>
            </a:endParaRPr>
          </a:p>
          <a:p>
            <a:pPr algn="ctr"/>
            <a:r>
              <a:rPr lang="en-US" sz="2700" dirty="0">
                <a:ln w="0"/>
                <a:effectLst>
                  <a:outerShdw blurRad="38100" dist="19050" dir="2700000" algn="tl" rotWithShape="0">
                    <a:schemeClr val="dk1">
                      <a:alpha val="40000"/>
                    </a:schemeClr>
                  </a:outerShdw>
                </a:effectLst>
              </a:rPr>
              <a:t>After an earthquake destroyed his home he hid in a boat to England for safety  </a:t>
            </a:r>
          </a:p>
        </p:txBody>
      </p:sp>
      <p:pic>
        <p:nvPicPr>
          <p:cNvPr id="16" name="Audio 15">
            <a:hlinkClick r:id="" action="ppaction://media"/>
            <a:extLst>
              <a:ext uri="{FF2B5EF4-FFF2-40B4-BE49-F238E27FC236}">
                <a16:creationId xmlns:a16="http://schemas.microsoft.com/office/drawing/2014/main" id="{DEB44454-F618-3226-5F0C-752300A784CD}"/>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76563" t="-76563" r="-76563" b="-76563"/>
          <a:stretch>
            <a:fillRect/>
          </a:stretch>
        </p:blipFill>
        <p:spPr>
          <a:xfrm>
            <a:off x="7539228" y="3538728"/>
            <a:ext cx="1543050" cy="1543050"/>
          </a:xfrm>
          <a:prstGeom prst="ellipse">
            <a:avLst/>
          </a:prstGeom>
        </p:spPr>
      </p:pic>
    </p:spTree>
    <p:custDataLst>
      <p:tags r:id="rId1"/>
    </p:custDataLst>
    <p:extLst>
      <p:ext uri="{BB962C8B-B14F-4D97-AF65-F5344CB8AC3E}">
        <p14:creationId xmlns:p14="http://schemas.microsoft.com/office/powerpoint/2010/main" val="3070803138"/>
      </p:ext>
    </p:extLst>
  </p:cSld>
  <p:clrMapOvr>
    <a:masterClrMapping/>
  </p:clrMapOvr>
  <mc:AlternateContent xmlns:mc="http://schemas.openxmlformats.org/markup-compatibility/2006">
    <mc:Choice xmlns:p14="http://schemas.microsoft.com/office/powerpoint/2010/main" Requires="p14">
      <p:transition spd="slow" p14:dur="2000" advTm="25769"/>
    </mc:Choice>
    <mc:Fallback>
      <p:transition spd="slow" advTm="257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16"/>
                </p:tgtEl>
              </p:cMediaNode>
            </p:audio>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C4562C5A-AB77-1027-5EB9-98E968C2E6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53618" y="74428"/>
            <a:ext cx="2913936" cy="412277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F75980A-5105-B2C6-7EBD-2E60469345D2}"/>
              </a:ext>
            </a:extLst>
          </p:cNvPr>
          <p:cNvSpPr/>
          <p:nvPr/>
        </p:nvSpPr>
        <p:spPr>
          <a:xfrm>
            <a:off x="702653" y="74428"/>
            <a:ext cx="4770301" cy="561692"/>
          </a:xfrm>
          <a:prstGeom prst="rect">
            <a:avLst/>
          </a:prstGeom>
          <a:noFill/>
        </p:spPr>
        <p:txBody>
          <a:bodyPr wrap="square" lIns="68580" tIns="34290" rIns="68580" bIns="34290">
            <a:spAutoFit/>
          </a:bodyPr>
          <a:lstStyle/>
          <a:p>
            <a:pPr algn="ctr"/>
            <a:r>
              <a:rPr lang="en-US" sz="3200" b="1" dirty="0">
                <a:ln w="9525">
                  <a:solidFill>
                    <a:schemeClr val="bg1"/>
                  </a:solidFill>
                  <a:prstDash val="solid"/>
                </a:ln>
                <a:solidFill>
                  <a:srgbClr val="FF3399"/>
                </a:solidFill>
                <a:effectLst>
                  <a:outerShdw blurRad="12700" dist="38100" dir="2700000" algn="tl" rotWithShape="0">
                    <a:schemeClr val="accent5">
                      <a:lumMod val="60000"/>
                      <a:lumOff val="40000"/>
                    </a:schemeClr>
                  </a:outerShdw>
                </a:effectLst>
              </a:rPr>
              <a:t>Refugee Week 2024</a:t>
            </a:r>
          </a:p>
        </p:txBody>
      </p:sp>
      <p:sp>
        <p:nvSpPr>
          <p:cNvPr id="6" name="TextBox 5">
            <a:extLst>
              <a:ext uri="{FF2B5EF4-FFF2-40B4-BE49-F238E27FC236}">
                <a16:creationId xmlns:a16="http://schemas.microsoft.com/office/drawing/2014/main" id="{9CCBCD47-8C15-9745-9241-ADC568E2B131}"/>
              </a:ext>
            </a:extLst>
          </p:cNvPr>
          <p:cNvSpPr txBox="1"/>
          <p:nvPr/>
        </p:nvSpPr>
        <p:spPr>
          <a:xfrm>
            <a:off x="180752" y="690373"/>
            <a:ext cx="5528931" cy="646331"/>
          </a:xfrm>
          <a:prstGeom prst="rect">
            <a:avLst/>
          </a:prstGeom>
          <a:noFill/>
        </p:spPr>
        <p:txBody>
          <a:bodyPr wrap="square">
            <a:spAutoFit/>
          </a:bodyPr>
          <a:lstStyle/>
          <a:p>
            <a:pPr algn="l"/>
            <a:r>
              <a:rPr lang="en-US" b="1" i="1" dirty="0">
                <a:solidFill>
                  <a:srgbClr val="000000"/>
                </a:solidFill>
                <a:effectLst/>
                <a:latin typeface="var(--h5_typography-font-family)"/>
              </a:rPr>
              <a:t>“To me, a home is where you feel loved, safe, and cherished.”- Malala Yousafzai</a:t>
            </a:r>
            <a:endParaRPr lang="en-US" b="1" i="0" dirty="0">
              <a:solidFill>
                <a:srgbClr val="141617"/>
              </a:solidFill>
              <a:effectLst/>
              <a:latin typeface="var(--h5_typography-font-family)"/>
            </a:endParaRPr>
          </a:p>
        </p:txBody>
      </p:sp>
      <p:sp>
        <p:nvSpPr>
          <p:cNvPr id="9" name="TextBox 8">
            <a:extLst>
              <a:ext uri="{FF2B5EF4-FFF2-40B4-BE49-F238E27FC236}">
                <a16:creationId xmlns:a16="http://schemas.microsoft.com/office/drawing/2014/main" id="{8D9744AC-CC6E-7A5E-12BF-8DEB741BA16D}"/>
              </a:ext>
            </a:extLst>
          </p:cNvPr>
          <p:cNvSpPr txBox="1"/>
          <p:nvPr/>
        </p:nvSpPr>
        <p:spPr>
          <a:xfrm>
            <a:off x="180752" y="1397151"/>
            <a:ext cx="5688420" cy="1077218"/>
          </a:xfrm>
          <a:prstGeom prst="rect">
            <a:avLst/>
          </a:prstGeom>
          <a:noFill/>
        </p:spPr>
        <p:txBody>
          <a:bodyPr wrap="square">
            <a:spAutoFit/>
          </a:bodyPr>
          <a:lstStyle/>
          <a:p>
            <a:r>
              <a:rPr lang="en-GB" sz="1600" dirty="0"/>
              <a:t>Every year in Britain, since 1998, we spend a week thinking about people who have had to leave their homes and everything they know, to try and find safety in another country. </a:t>
            </a:r>
          </a:p>
        </p:txBody>
      </p:sp>
      <p:pic>
        <p:nvPicPr>
          <p:cNvPr id="10" name="Picture 2">
            <a:extLst>
              <a:ext uri="{FF2B5EF4-FFF2-40B4-BE49-F238E27FC236}">
                <a16:creationId xmlns:a16="http://schemas.microsoft.com/office/drawing/2014/main" id="{C8DBD903-56D9-BCA7-0487-86207FD6413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96306" y="2419438"/>
            <a:ext cx="2768857" cy="1850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id="{D1D212B0-913C-8D17-AB43-343FD444DD62}"/>
              </a:ext>
            </a:extLst>
          </p:cNvPr>
          <p:cNvSpPr txBox="1"/>
          <p:nvPr/>
        </p:nvSpPr>
        <p:spPr>
          <a:xfrm>
            <a:off x="2865163" y="2834936"/>
            <a:ext cx="3215640" cy="1323439"/>
          </a:xfrm>
          <a:prstGeom prst="rect">
            <a:avLst/>
          </a:prstGeom>
          <a:noFill/>
        </p:spPr>
        <p:txBody>
          <a:bodyPr wrap="square">
            <a:spAutoFit/>
          </a:bodyPr>
          <a:lstStyle/>
          <a:p>
            <a:r>
              <a:rPr lang="en-GB" sz="1600" dirty="0"/>
              <a:t>This helps to remind us that we should care about everyone in our community and think about what their lives were like and the difficulties they have faced </a:t>
            </a:r>
          </a:p>
        </p:txBody>
      </p:sp>
      <p:pic>
        <p:nvPicPr>
          <p:cNvPr id="20" name="Audio 19">
            <a:hlinkClick r:id="" action="ppaction://media"/>
            <a:extLst>
              <a:ext uri="{FF2B5EF4-FFF2-40B4-BE49-F238E27FC236}">
                <a16:creationId xmlns:a16="http://schemas.microsoft.com/office/drawing/2014/main" id="{AF2E03D3-2D32-B34B-1E7F-61353B0D264C}"/>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76563" t="-76563" r="-76563" b="-76563"/>
          <a:stretch>
            <a:fillRect/>
          </a:stretch>
        </p:blipFill>
        <p:spPr>
          <a:xfrm>
            <a:off x="7539228" y="3538728"/>
            <a:ext cx="1543050" cy="1543050"/>
          </a:xfrm>
          <a:prstGeom prst="ellipse">
            <a:avLst/>
          </a:prstGeom>
        </p:spPr>
      </p:pic>
    </p:spTree>
    <p:custDataLst>
      <p:tags r:id="rId1"/>
    </p:custDataLst>
    <p:extLst>
      <p:ext uri="{BB962C8B-B14F-4D97-AF65-F5344CB8AC3E}">
        <p14:creationId xmlns:p14="http://schemas.microsoft.com/office/powerpoint/2010/main" val="3489431192"/>
      </p:ext>
    </p:extLst>
  </p:cSld>
  <p:clrMapOvr>
    <a:masterClrMapping/>
  </p:clrMapOvr>
  <mc:AlternateContent xmlns:mc="http://schemas.openxmlformats.org/markup-compatibility/2006">
    <mc:Choice xmlns:p14="http://schemas.microsoft.com/office/powerpoint/2010/main" Requires="p14">
      <p:transition spd="slow" p14:dur="2000" advTm="22340"/>
    </mc:Choice>
    <mc:Fallback>
      <p:transition spd="slow" advTm="223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23092" t="9722" r="10869" b="6250"/>
          <a:stretch/>
        </p:blipFill>
        <p:spPr bwMode="auto">
          <a:xfrm>
            <a:off x="1367445" y="618159"/>
            <a:ext cx="5887045" cy="36911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946948" y="0"/>
            <a:ext cx="7496284" cy="692497"/>
          </a:xfrm>
          <a:prstGeom prst="rect">
            <a:avLst/>
          </a:prstGeom>
          <a:noFill/>
        </p:spPr>
        <p:txBody>
          <a:bodyPr wrap="none" lIns="68580" tIns="34290" rIns="68580" bIns="34290" anchor="t">
            <a:spAutoFit/>
          </a:bodyPr>
          <a:lstStyle/>
          <a:p>
            <a:pPr algn="ctr"/>
            <a:r>
              <a:rPr lang="en-US" sz="4050" b="1" u="sng" dirty="0">
                <a:ln w="10541" cmpd="sng">
                  <a:solidFill>
                    <a:schemeClr val="accent1">
                      <a:shade val="88000"/>
                      <a:satMod val="110000"/>
                    </a:schemeClr>
                  </a:solidFill>
                  <a:prstDash val="solid"/>
                </a:ln>
                <a:solidFill>
                  <a:schemeClr val="accent2">
                    <a:lumMod val="50000"/>
                  </a:schemeClr>
                </a:solidFill>
                <a:latin typeface="Arial"/>
                <a:cs typeface="Arial"/>
              </a:rPr>
              <a:t>Where are the refugees from?</a:t>
            </a:r>
          </a:p>
        </p:txBody>
      </p:sp>
      <p:sp>
        <p:nvSpPr>
          <p:cNvPr id="7" name="Oval 6"/>
          <p:cNvSpPr/>
          <p:nvPr/>
        </p:nvSpPr>
        <p:spPr>
          <a:xfrm>
            <a:off x="5079969" y="4069477"/>
            <a:ext cx="567534" cy="28798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7"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91498" y="2247743"/>
            <a:ext cx="567534" cy="287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47503" y="2247743"/>
            <a:ext cx="672691" cy="341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9"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0194" y="2133478"/>
            <a:ext cx="652305" cy="3309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0"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1956" y="3240255"/>
            <a:ext cx="729662" cy="370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1"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35642" y="3288397"/>
            <a:ext cx="539623" cy="370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2" name="Picture 1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35641" y="2014591"/>
            <a:ext cx="539624" cy="273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5-Point Star 7"/>
          <p:cNvSpPr/>
          <p:nvPr/>
        </p:nvSpPr>
        <p:spPr>
          <a:xfrm>
            <a:off x="2318418" y="1107367"/>
            <a:ext cx="342900" cy="342900"/>
          </a:xfrm>
          <a:prstGeom prst="star5">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3">
            <a:extLst>
              <a:ext uri="{FF2B5EF4-FFF2-40B4-BE49-F238E27FC236}">
                <a16:creationId xmlns:a16="http://schemas.microsoft.com/office/drawing/2014/main" id="{2D68C598-78A1-4D3F-CBBB-0E06804ECC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36380" y="3699229"/>
            <a:ext cx="539623" cy="370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13">
            <a:extLst>
              <a:ext uri="{FF2B5EF4-FFF2-40B4-BE49-F238E27FC236}">
                <a16:creationId xmlns:a16="http://schemas.microsoft.com/office/drawing/2014/main" id="{0D7E9B7C-F6BF-4C38-08EB-4FDF4F6B4D3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1995" y="946596"/>
            <a:ext cx="539623" cy="370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Audio 17">
            <a:hlinkClick r:id="" action="ppaction://media"/>
            <a:extLst>
              <a:ext uri="{FF2B5EF4-FFF2-40B4-BE49-F238E27FC236}">
                <a16:creationId xmlns:a16="http://schemas.microsoft.com/office/drawing/2014/main" id="{AE26B388-980D-90D1-3265-2D61EE76633A}"/>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76563" t="-76563" r="-76563" b="-76563"/>
          <a:stretch>
            <a:fillRect/>
          </a:stretch>
        </p:blipFill>
        <p:spPr>
          <a:xfrm>
            <a:off x="7539228" y="3538728"/>
            <a:ext cx="1543050" cy="1543050"/>
          </a:xfrm>
          <a:prstGeom prst="ellipse">
            <a:avLst/>
          </a:prstGeom>
        </p:spPr>
      </p:pic>
    </p:spTree>
    <p:custDataLst>
      <p:tags r:id="rId1"/>
    </p:custDataLst>
    <p:extLst>
      <p:ext uri="{BB962C8B-B14F-4D97-AF65-F5344CB8AC3E}">
        <p14:creationId xmlns:p14="http://schemas.microsoft.com/office/powerpoint/2010/main" val="162745982"/>
      </p:ext>
    </p:extLst>
  </p:cSld>
  <p:clrMapOvr>
    <a:masterClrMapping/>
  </p:clrMapOvr>
  <mc:AlternateContent xmlns:mc="http://schemas.openxmlformats.org/markup-compatibility/2006">
    <mc:Choice xmlns:p14="http://schemas.microsoft.com/office/powerpoint/2010/main" Requires="p14">
      <p:transition spd="slow" p14:dur="2000" advTm="27232"/>
    </mc:Choice>
    <mc:Fallback>
      <p:transition spd="slow" advTm="272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6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6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5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5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05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6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heel(1)">
                                      <p:cBhvr>
                                        <p:cTn id="39" dur="2000"/>
                                        <p:tgtEl>
                                          <p:spTgt spid="8"/>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2"/>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8" fill="hold" display="0">
                  <p:stCondLst>
                    <p:cond delay="indefinite"/>
                  </p:stCondLst>
                  <p:endCondLst>
                    <p:cond evt="onStopAudio" delay="0">
                      <p:tgtEl>
                        <p:sldTgt/>
                      </p:tgtEl>
                    </p:cond>
                  </p:endCondLst>
                </p:cTn>
                <p:tgtEl>
                  <p:spTgt spid="18"/>
                </p:tgtEl>
              </p:cMediaNode>
            </p:audio>
          </p:childTnLst>
        </p:cTn>
      </p:par>
    </p:tnLst>
    <p:bldLst>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9251" y="-114300"/>
            <a:ext cx="1888105" cy="692497"/>
          </a:xfrm>
          <a:prstGeom prst="rect">
            <a:avLst/>
          </a:prstGeom>
          <a:noFill/>
        </p:spPr>
        <p:txBody>
          <a:bodyPr wrap="square" lIns="68580" tIns="34290" rIns="68580" bIns="34290" anchor="t">
            <a:spAutoFit/>
          </a:bodyPr>
          <a:lstStyle/>
          <a:p>
            <a:pPr algn="ctr"/>
            <a:r>
              <a:rPr lang="en-US" sz="4050" b="1" u="sng" dirty="0">
                <a:ln w="17780" cmpd="sng">
                  <a:solidFill>
                    <a:schemeClr val="accent1">
                      <a:tint val="3000"/>
                    </a:schemeClr>
                  </a:solidFill>
                  <a:prstDash val="solid"/>
                  <a:miter lim="800000"/>
                </a:ln>
                <a:solidFill>
                  <a:schemeClr val="accent2">
                    <a:lumMod val="50000"/>
                  </a:schemeClr>
                </a:solidFill>
                <a:effectLst>
                  <a:outerShdw blurRad="55000" dist="50800" dir="5400000" algn="tl">
                    <a:srgbClr val="000000">
                      <a:alpha val="33000"/>
                    </a:srgbClr>
                  </a:outerShdw>
                </a:effectLst>
                <a:latin typeface="Arial"/>
                <a:cs typeface="Arial"/>
              </a:rPr>
              <a:t>Why?</a:t>
            </a:r>
            <a:endParaRPr lang="en-US" sz="4050" b="1" u="sng" dirty="0">
              <a:ln w="17780" cmpd="sng">
                <a:solidFill>
                  <a:srgbClr val="7FA1AC">
                    <a:tint val="3000"/>
                  </a:srgbClr>
                </a:solidFill>
                <a:prstDash val="solid"/>
                <a:miter lim="800000"/>
              </a:ln>
              <a:solidFill>
                <a:schemeClr val="accent2">
                  <a:lumMod val="50000"/>
                </a:schemeClr>
              </a:solidFill>
              <a:effectLst>
                <a:outerShdw blurRad="55000" dist="50800" dir="5400000" algn="tl">
                  <a:srgbClr val="000000">
                    <a:alpha val="33000"/>
                  </a:srgbClr>
                </a:outerShdw>
              </a:effectLst>
              <a:latin typeface="Arial"/>
              <a:cs typeface="Arial"/>
            </a:endParaRPr>
          </a:p>
        </p:txBody>
      </p:sp>
      <p:sp>
        <p:nvSpPr>
          <p:cNvPr id="4" name="Rectangle 3"/>
          <p:cNvSpPr/>
          <p:nvPr/>
        </p:nvSpPr>
        <p:spPr>
          <a:xfrm>
            <a:off x="200027" y="231948"/>
            <a:ext cx="8943973" cy="4154984"/>
          </a:xfrm>
          <a:prstGeom prst="rect">
            <a:avLst/>
          </a:prstGeom>
        </p:spPr>
        <p:txBody>
          <a:bodyPr wrap="square">
            <a:spAutoFit/>
          </a:bodyPr>
          <a:lstStyle/>
          <a:p>
            <a:pPr lvl="0"/>
            <a:r>
              <a:rPr lang="en-US" sz="2400" b="1" dirty="0">
                <a:ln w="10541" cmpd="sng">
                  <a:solidFill>
                    <a:srgbClr val="4F81BD">
                      <a:shade val="88000"/>
                      <a:satMod val="110000"/>
                    </a:srgbClr>
                  </a:solidFill>
                  <a:prstDash val="solid"/>
                </a:ln>
                <a:solidFill>
                  <a:srgbClr val="FF0000"/>
                </a:solidFill>
              </a:rPr>
              <a:t>Ethiopia</a:t>
            </a:r>
            <a:r>
              <a:rPr lang="en-US" sz="2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 – </a:t>
            </a:r>
            <a:r>
              <a:rPr lang="en-US" sz="2400" b="1" dirty="0">
                <a:ln w="10541" cmpd="sng">
                  <a:solidFill>
                    <a:srgbClr val="4F81BD">
                      <a:shade val="88000"/>
                      <a:satMod val="110000"/>
                    </a:srgbClr>
                  </a:solidFill>
                  <a:prstDash val="solid"/>
                </a:ln>
                <a:solidFill>
                  <a:srgbClr val="002060"/>
                </a:solidFill>
              </a:rPr>
              <a:t>war</a:t>
            </a:r>
          </a:p>
          <a:p>
            <a:pPr lvl="0"/>
            <a:r>
              <a:rPr lang="en-US" sz="2400" b="1" dirty="0">
                <a:ln w="10541" cmpd="sng">
                  <a:solidFill>
                    <a:srgbClr val="4F81BD">
                      <a:shade val="88000"/>
                      <a:satMod val="110000"/>
                    </a:srgbClr>
                  </a:solidFill>
                  <a:prstDash val="solid"/>
                </a:ln>
                <a:solidFill>
                  <a:srgbClr val="FF0000"/>
                </a:solidFill>
              </a:rPr>
              <a:t>Eritrea</a:t>
            </a:r>
            <a:r>
              <a:rPr lang="en-US" sz="2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 – </a:t>
            </a:r>
            <a:r>
              <a:rPr lang="en-US" sz="2400" b="1" dirty="0">
                <a:ln w="10541" cmpd="sng">
                  <a:solidFill>
                    <a:srgbClr val="4F81BD">
                      <a:shade val="88000"/>
                      <a:satMod val="110000"/>
                    </a:srgbClr>
                  </a:solidFill>
                  <a:prstDash val="solid"/>
                </a:ln>
                <a:solidFill>
                  <a:srgbClr val="002060"/>
                </a:solidFill>
              </a:rPr>
              <a:t>compulsory military service for all men over 18 for life, religious persecution </a:t>
            </a:r>
          </a:p>
          <a:p>
            <a:pPr lvl="0"/>
            <a:r>
              <a:rPr lang="en-US" sz="2400" b="1" dirty="0">
                <a:ln w="10541" cmpd="sng">
                  <a:solidFill>
                    <a:srgbClr val="4F81BD">
                      <a:shade val="88000"/>
                      <a:satMod val="110000"/>
                    </a:srgbClr>
                  </a:solidFill>
                  <a:prstDash val="solid"/>
                </a:ln>
                <a:solidFill>
                  <a:srgbClr val="FF0000"/>
                </a:solidFill>
              </a:rPr>
              <a:t>Sudan and Darfur </a:t>
            </a:r>
            <a:r>
              <a:rPr lang="en-US" sz="2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 </a:t>
            </a:r>
            <a:r>
              <a:rPr lang="en-US" sz="2400" b="1" dirty="0">
                <a:ln w="10541" cmpd="sng">
                  <a:solidFill>
                    <a:srgbClr val="4F81BD">
                      <a:shade val="88000"/>
                      <a:satMod val="110000"/>
                    </a:srgbClr>
                  </a:solidFill>
                  <a:prstDash val="solid"/>
                </a:ln>
                <a:solidFill>
                  <a:srgbClr val="002060"/>
                </a:solidFill>
              </a:rPr>
              <a:t>War</a:t>
            </a:r>
            <a:r>
              <a:rPr lang="en-US" sz="2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 </a:t>
            </a:r>
          </a:p>
          <a:p>
            <a:pPr lvl="0"/>
            <a:r>
              <a:rPr lang="en-US" sz="2400" b="1" dirty="0">
                <a:ln w="10541" cmpd="sng">
                  <a:solidFill>
                    <a:srgbClr val="4F81BD">
                      <a:shade val="88000"/>
                      <a:satMod val="110000"/>
                    </a:srgbClr>
                  </a:solidFill>
                  <a:prstDash val="solid"/>
                </a:ln>
                <a:solidFill>
                  <a:srgbClr val="FF0000"/>
                </a:solidFill>
              </a:rPr>
              <a:t>Afghanistan-</a:t>
            </a:r>
            <a:r>
              <a:rPr lang="en-US" sz="2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 </a:t>
            </a:r>
            <a:r>
              <a:rPr lang="en-US" sz="2400" b="1" dirty="0">
                <a:ln w="10541" cmpd="sng">
                  <a:solidFill>
                    <a:srgbClr val="4F81BD">
                      <a:shade val="88000"/>
                      <a:satMod val="110000"/>
                    </a:srgbClr>
                  </a:solidFill>
                  <a:prstDash val="solid"/>
                </a:ln>
                <a:solidFill>
                  <a:srgbClr val="002060"/>
                </a:solidFill>
              </a:rPr>
              <a:t>War, persecution </a:t>
            </a:r>
          </a:p>
          <a:p>
            <a:pPr lvl="0"/>
            <a:r>
              <a:rPr lang="en-US" sz="2400" b="1" dirty="0">
                <a:ln w="10541" cmpd="sng">
                  <a:solidFill>
                    <a:srgbClr val="4F81BD">
                      <a:shade val="88000"/>
                      <a:satMod val="110000"/>
                    </a:srgbClr>
                  </a:solidFill>
                  <a:prstDash val="solid"/>
                </a:ln>
                <a:solidFill>
                  <a:srgbClr val="FF0000"/>
                </a:solidFill>
              </a:rPr>
              <a:t>Iran</a:t>
            </a:r>
            <a:r>
              <a:rPr lang="en-US" sz="2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 </a:t>
            </a:r>
            <a:r>
              <a:rPr lang="en-US" sz="2400" b="1" dirty="0">
                <a:ln w="10541" cmpd="sng">
                  <a:solidFill>
                    <a:srgbClr val="4F81BD">
                      <a:shade val="88000"/>
                      <a:satMod val="110000"/>
                    </a:srgbClr>
                  </a:solidFill>
                  <a:prstDash val="solid"/>
                </a:ln>
                <a:solidFill>
                  <a:srgbClr val="002060"/>
                </a:solidFill>
              </a:rPr>
              <a:t>war, religious persecution, Isis</a:t>
            </a:r>
          </a:p>
          <a:p>
            <a:pPr lvl="0"/>
            <a:r>
              <a:rPr lang="en-US" sz="2400" b="1" dirty="0">
                <a:ln w="10541" cmpd="sng">
                  <a:solidFill>
                    <a:srgbClr val="4F81BD">
                      <a:shade val="88000"/>
                      <a:satMod val="110000"/>
                    </a:srgbClr>
                  </a:solidFill>
                  <a:prstDash val="solid"/>
                </a:ln>
                <a:solidFill>
                  <a:srgbClr val="FF0000"/>
                </a:solidFill>
              </a:rPr>
              <a:t>Iraq</a:t>
            </a:r>
            <a:r>
              <a:rPr lang="en-US" sz="2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a:t>
            </a:r>
            <a:r>
              <a:rPr lang="en-US" sz="2400" b="1" dirty="0">
                <a:ln w="10541" cmpd="sng">
                  <a:solidFill>
                    <a:srgbClr val="4F81BD">
                      <a:shade val="88000"/>
                      <a:satMod val="110000"/>
                    </a:srgbClr>
                  </a:solidFill>
                  <a:prstDash val="solid"/>
                </a:ln>
                <a:solidFill>
                  <a:srgbClr val="002060"/>
                </a:solidFill>
              </a:rPr>
              <a:t>war, religious persecution, Isis</a:t>
            </a:r>
          </a:p>
          <a:p>
            <a:pPr lvl="0"/>
            <a:r>
              <a:rPr lang="en-US" sz="2400" b="1" dirty="0">
                <a:ln w="10541" cmpd="sng">
                  <a:solidFill>
                    <a:srgbClr val="4F81BD">
                      <a:shade val="88000"/>
                      <a:satMod val="110000"/>
                    </a:srgbClr>
                  </a:solidFill>
                  <a:prstDash val="solid"/>
                </a:ln>
                <a:solidFill>
                  <a:srgbClr val="FF0000"/>
                </a:solidFill>
              </a:rPr>
              <a:t>Syria</a:t>
            </a:r>
            <a:r>
              <a:rPr lang="en-US" sz="24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 –</a:t>
            </a:r>
            <a:r>
              <a:rPr lang="en-US" sz="2400" b="1" dirty="0">
                <a:ln w="10541" cmpd="sng">
                  <a:solidFill>
                    <a:srgbClr val="4F81BD">
                      <a:shade val="88000"/>
                      <a:satMod val="110000"/>
                    </a:srgbClr>
                  </a:solidFill>
                  <a:prstDash val="solid"/>
                </a:ln>
                <a:solidFill>
                  <a:srgbClr val="002060"/>
                </a:solidFill>
              </a:rPr>
              <a:t>war, religious persecution, Isis  </a:t>
            </a:r>
          </a:p>
          <a:p>
            <a:pPr lvl="0"/>
            <a:r>
              <a:rPr lang="en-US" sz="2400" b="1" dirty="0">
                <a:ln w="10541" cmpd="sng">
                  <a:solidFill>
                    <a:srgbClr val="4F81BD">
                      <a:shade val="88000"/>
                      <a:satMod val="110000"/>
                    </a:srgbClr>
                  </a:solidFill>
                  <a:prstDash val="solid"/>
                </a:ln>
                <a:solidFill>
                  <a:srgbClr val="FF0000"/>
                </a:solidFill>
              </a:rPr>
              <a:t>Ukraine - </a:t>
            </a:r>
            <a:r>
              <a:rPr lang="en-US" sz="2400" b="1" dirty="0">
                <a:ln w="10541" cmpd="sng">
                  <a:solidFill>
                    <a:srgbClr val="4F81BD">
                      <a:shade val="88000"/>
                      <a:satMod val="110000"/>
                    </a:srgbClr>
                  </a:solidFill>
                  <a:prstDash val="solid"/>
                </a:ln>
                <a:solidFill>
                  <a:srgbClr val="002060"/>
                </a:solidFill>
              </a:rPr>
              <a:t>war</a:t>
            </a:r>
          </a:p>
          <a:p>
            <a:pPr lvl="0"/>
            <a:r>
              <a:rPr lang="en-US" sz="2400" b="1" dirty="0">
                <a:ln w="10541" cmpd="sng">
                  <a:solidFill>
                    <a:srgbClr val="4F81BD">
                      <a:shade val="88000"/>
                      <a:satMod val="110000"/>
                    </a:srgbClr>
                  </a:solidFill>
                  <a:prstDash val="solid"/>
                </a:ln>
                <a:solidFill>
                  <a:srgbClr val="002060"/>
                </a:solidFill>
              </a:rPr>
              <a:t>NO jobs, NO education, NO doctors </a:t>
            </a:r>
          </a:p>
          <a:p>
            <a:pPr lvl="0"/>
            <a:r>
              <a:rPr lang="en-US" sz="2400" b="1" dirty="0">
                <a:ln w="10541" cmpd="sng">
                  <a:solidFill>
                    <a:srgbClr val="4F81BD">
                      <a:shade val="88000"/>
                      <a:satMod val="110000"/>
                    </a:srgbClr>
                  </a:solidFill>
                  <a:prstDash val="solid"/>
                </a:ln>
                <a:solidFill>
                  <a:srgbClr val="002060"/>
                </a:solidFill>
              </a:rPr>
              <a:t>Frequent bombing, shooting, loss of homes, lack of food. </a:t>
            </a:r>
          </a:p>
        </p:txBody>
      </p:sp>
      <p:pic>
        <p:nvPicPr>
          <p:cNvPr id="12" name="Audio 11">
            <a:hlinkClick r:id="" action="ppaction://media"/>
            <a:extLst>
              <a:ext uri="{FF2B5EF4-FFF2-40B4-BE49-F238E27FC236}">
                <a16:creationId xmlns:a16="http://schemas.microsoft.com/office/drawing/2014/main" id="{3B0EF680-74B1-679F-EBAB-795CAB0C9F30}"/>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76563" t="-76563" r="-76563" b="-76563"/>
          <a:stretch>
            <a:fillRect/>
          </a:stretch>
        </p:blipFill>
        <p:spPr>
          <a:xfrm>
            <a:off x="7539228" y="3538728"/>
            <a:ext cx="1543050" cy="1543050"/>
          </a:xfrm>
          <a:prstGeom prst="ellipse">
            <a:avLst/>
          </a:prstGeom>
        </p:spPr>
      </p:pic>
    </p:spTree>
    <p:extLst>
      <p:ext uri="{BB962C8B-B14F-4D97-AF65-F5344CB8AC3E}">
        <p14:creationId xmlns:p14="http://schemas.microsoft.com/office/powerpoint/2010/main" val="4240859440"/>
      </p:ext>
    </p:extLst>
  </p:cSld>
  <p:clrMapOvr>
    <a:masterClrMapping/>
  </p:clrMapOvr>
  <mc:AlternateContent xmlns:mc="http://schemas.openxmlformats.org/markup-compatibility/2006">
    <mc:Choice xmlns:p14="http://schemas.microsoft.com/office/powerpoint/2010/main" Requires="p14">
      <p:transition spd="slow" p14:dur="2000" advTm="34785"/>
    </mc:Choice>
    <mc:Fallback>
      <p:transition spd="slow" advTm="347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Image result for vector map of ukraine">
            <a:extLst>
              <a:ext uri="{FF2B5EF4-FFF2-40B4-BE49-F238E27FC236}">
                <a16:creationId xmlns:a16="http://schemas.microsoft.com/office/drawing/2014/main" id="{55401283-B666-063B-8804-A023A3F690C6}"/>
              </a:ext>
            </a:extLst>
          </p:cNvPr>
          <p:cNvPicPr>
            <a:picLocks noChangeAspect="1"/>
          </p:cNvPicPr>
          <p:nvPr/>
        </p:nvPicPr>
        <p:blipFill rotWithShape="1">
          <a:blip r:embed="rId6"/>
          <a:srcRect t="13167" r="-695" b="12100"/>
          <a:stretch/>
        </p:blipFill>
        <p:spPr>
          <a:xfrm>
            <a:off x="5493544" y="3024187"/>
            <a:ext cx="978301" cy="730445"/>
          </a:xfrm>
          <a:prstGeom prst="rect">
            <a:avLst/>
          </a:prstGeom>
        </p:spPr>
      </p:pic>
      <p:sp>
        <p:nvSpPr>
          <p:cNvPr id="3" name="TextBox 2">
            <a:extLst>
              <a:ext uri="{FF2B5EF4-FFF2-40B4-BE49-F238E27FC236}">
                <a16:creationId xmlns:a16="http://schemas.microsoft.com/office/drawing/2014/main" id="{D2FCF06D-3A4B-B488-2259-B0D3C7D17BC6}"/>
              </a:ext>
            </a:extLst>
          </p:cNvPr>
          <p:cNvSpPr txBox="1"/>
          <p:nvPr/>
        </p:nvSpPr>
        <p:spPr>
          <a:xfrm>
            <a:off x="200025" y="172135"/>
            <a:ext cx="4572000" cy="646331"/>
          </a:xfrm>
          <a:prstGeom prst="rect">
            <a:avLst/>
          </a:prstGeom>
          <a:noFill/>
        </p:spPr>
        <p:txBody>
          <a:bodyPr wrap="square">
            <a:spAutoFit/>
          </a:bodyPr>
          <a:lstStyle/>
          <a:p>
            <a:r>
              <a:rPr lang="en-US" u="sng" dirty="0"/>
              <a:t>WHAT DOES IT MEAN TO BE A REFUGEE?</a:t>
            </a:r>
            <a:endParaRPr lang="en-GB" u="sng" dirty="0"/>
          </a:p>
        </p:txBody>
      </p:sp>
      <p:sp>
        <p:nvSpPr>
          <p:cNvPr id="6" name="TextBox 5">
            <a:extLst>
              <a:ext uri="{FF2B5EF4-FFF2-40B4-BE49-F238E27FC236}">
                <a16:creationId xmlns:a16="http://schemas.microsoft.com/office/drawing/2014/main" id="{8A061E2E-664D-9E4B-88DD-A43F60A22FC9}"/>
              </a:ext>
            </a:extLst>
          </p:cNvPr>
          <p:cNvSpPr txBox="1"/>
          <p:nvPr/>
        </p:nvSpPr>
        <p:spPr>
          <a:xfrm>
            <a:off x="200025" y="818466"/>
            <a:ext cx="4572000" cy="1200329"/>
          </a:xfrm>
          <a:prstGeom prst="rect">
            <a:avLst/>
          </a:prstGeom>
          <a:solidFill>
            <a:schemeClr val="accent6">
              <a:lumMod val="40000"/>
              <a:lumOff val="60000"/>
            </a:schemeClr>
          </a:solidFill>
        </p:spPr>
        <p:txBody>
          <a:bodyPr wrap="square">
            <a:spAutoFit/>
          </a:bodyPr>
          <a:lstStyle/>
          <a:p>
            <a:r>
              <a:rPr lang="en-US" dirty="0"/>
              <a:t>In the world today, there are over 40 million refugees and people seeking asylum. That’s the equivalent of over half of the population of England.</a:t>
            </a:r>
            <a:endParaRPr lang="en-GB" dirty="0"/>
          </a:p>
        </p:txBody>
      </p:sp>
      <p:pic>
        <p:nvPicPr>
          <p:cNvPr id="14" name="Picture 13">
            <a:extLst>
              <a:ext uri="{FF2B5EF4-FFF2-40B4-BE49-F238E27FC236}">
                <a16:creationId xmlns:a16="http://schemas.microsoft.com/office/drawing/2014/main" id="{A99B6DD1-2F26-8C0A-CB32-A3B32F7802B8}"/>
              </a:ext>
            </a:extLst>
          </p:cNvPr>
          <p:cNvPicPr>
            <a:picLocks noChangeAspect="1"/>
          </p:cNvPicPr>
          <p:nvPr/>
        </p:nvPicPr>
        <p:blipFill rotWithShape="1">
          <a:blip r:embed="rId7"/>
          <a:srcRect l="22191" t="61607" r="39363"/>
          <a:stretch/>
        </p:blipFill>
        <p:spPr>
          <a:xfrm>
            <a:off x="476250" y="2330763"/>
            <a:ext cx="3443289" cy="1840485"/>
          </a:xfrm>
          <a:prstGeom prst="rect">
            <a:avLst/>
          </a:prstGeom>
        </p:spPr>
      </p:pic>
      <p:sp>
        <p:nvSpPr>
          <p:cNvPr id="15" name="Rectangle 14">
            <a:extLst>
              <a:ext uri="{FF2B5EF4-FFF2-40B4-BE49-F238E27FC236}">
                <a16:creationId xmlns:a16="http://schemas.microsoft.com/office/drawing/2014/main" id="{55A152B1-594D-9734-280C-338B95A45396}"/>
              </a:ext>
            </a:extLst>
          </p:cNvPr>
          <p:cNvSpPr/>
          <p:nvPr/>
        </p:nvSpPr>
        <p:spPr>
          <a:xfrm>
            <a:off x="552450" y="2343150"/>
            <a:ext cx="1571625" cy="3905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995B19D3-8C07-600E-DED2-94296BEB97A1}"/>
              </a:ext>
            </a:extLst>
          </p:cNvPr>
          <p:cNvSpPr/>
          <p:nvPr/>
        </p:nvSpPr>
        <p:spPr>
          <a:xfrm>
            <a:off x="2957512" y="2263749"/>
            <a:ext cx="962027" cy="3905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Image result for Children Logo">
            <a:extLst>
              <a:ext uri="{FF2B5EF4-FFF2-40B4-BE49-F238E27FC236}">
                <a16:creationId xmlns:a16="http://schemas.microsoft.com/office/drawing/2014/main" id="{1E3AF038-6D7D-8BA7-1895-2B7552B5ADC2}"/>
              </a:ext>
            </a:extLst>
          </p:cNvPr>
          <p:cNvPicPr>
            <a:picLocks noChangeAspect="1"/>
          </p:cNvPicPr>
          <p:nvPr/>
        </p:nvPicPr>
        <p:blipFill>
          <a:blip r:embed="rId8"/>
          <a:stretch>
            <a:fillRect/>
          </a:stretch>
        </p:blipFill>
        <p:spPr>
          <a:xfrm>
            <a:off x="5495924" y="173830"/>
            <a:ext cx="973932" cy="1002507"/>
          </a:xfrm>
          <a:prstGeom prst="rect">
            <a:avLst/>
          </a:prstGeom>
        </p:spPr>
      </p:pic>
      <p:sp>
        <p:nvSpPr>
          <p:cNvPr id="4" name="TextBox 3">
            <a:extLst>
              <a:ext uri="{FF2B5EF4-FFF2-40B4-BE49-F238E27FC236}">
                <a16:creationId xmlns:a16="http://schemas.microsoft.com/office/drawing/2014/main" id="{74C55BA6-90BD-2F2A-5C9F-15912EF4720C}"/>
              </a:ext>
            </a:extLst>
          </p:cNvPr>
          <p:cNvSpPr txBox="1"/>
          <p:nvPr/>
        </p:nvSpPr>
        <p:spPr>
          <a:xfrm>
            <a:off x="6535063" y="173994"/>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Arial"/>
                <a:cs typeface="Arial"/>
              </a:rPr>
              <a:t>Almost half</a:t>
            </a:r>
            <a:r>
              <a:rPr lang="en-US" dirty="0">
                <a:latin typeface="Arial"/>
                <a:cs typeface="Arial"/>
              </a:rPr>
              <a:t> of the refugees in the world are children </a:t>
            </a:r>
            <a:endParaRPr lang="en-US"/>
          </a:p>
        </p:txBody>
      </p:sp>
      <p:pic>
        <p:nvPicPr>
          <p:cNvPr id="5" name="Picture 4" descr="Image result for Man with Suitcase Cartoon">
            <a:extLst>
              <a:ext uri="{FF2B5EF4-FFF2-40B4-BE49-F238E27FC236}">
                <a16:creationId xmlns:a16="http://schemas.microsoft.com/office/drawing/2014/main" id="{D87713C8-EE4D-A86D-26BD-23E9BC53E086}"/>
              </a:ext>
            </a:extLst>
          </p:cNvPr>
          <p:cNvPicPr>
            <a:picLocks noChangeAspect="1"/>
          </p:cNvPicPr>
          <p:nvPr/>
        </p:nvPicPr>
        <p:blipFill rotWithShape="1">
          <a:blip r:embed="rId9"/>
          <a:srcRect r="21892" b="10189"/>
          <a:stretch/>
        </p:blipFill>
        <p:spPr>
          <a:xfrm>
            <a:off x="5214938" y="1416842"/>
            <a:ext cx="977501" cy="1180860"/>
          </a:xfrm>
          <a:prstGeom prst="rect">
            <a:avLst/>
          </a:prstGeom>
        </p:spPr>
      </p:pic>
      <p:sp>
        <p:nvSpPr>
          <p:cNvPr id="7" name="TextBox 6">
            <a:extLst>
              <a:ext uri="{FF2B5EF4-FFF2-40B4-BE49-F238E27FC236}">
                <a16:creationId xmlns:a16="http://schemas.microsoft.com/office/drawing/2014/main" id="{5EEAF3BC-24AD-1611-D48A-05C5E7A74BCF}"/>
              </a:ext>
            </a:extLst>
          </p:cNvPr>
          <p:cNvSpPr txBox="1"/>
          <p:nvPr/>
        </p:nvSpPr>
        <p:spPr>
          <a:xfrm>
            <a:off x="6288458" y="1419942"/>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Arial"/>
                <a:cs typeface="Arial"/>
              </a:rPr>
              <a:t>Less than 0.3%</a:t>
            </a:r>
            <a:r>
              <a:rPr lang="en-US" dirty="0">
                <a:latin typeface="Arial"/>
                <a:cs typeface="Arial"/>
              </a:rPr>
              <a:t> of the UK population is made up of refugees and people seeking asylum</a:t>
            </a:r>
            <a:endParaRPr lang="en-US" dirty="0"/>
          </a:p>
        </p:txBody>
      </p:sp>
      <p:pic>
        <p:nvPicPr>
          <p:cNvPr id="8" name="Picture 7" descr="Image result for syria map shape">
            <a:extLst>
              <a:ext uri="{FF2B5EF4-FFF2-40B4-BE49-F238E27FC236}">
                <a16:creationId xmlns:a16="http://schemas.microsoft.com/office/drawing/2014/main" id="{914F4DD2-A347-84CD-D95B-E27E075B35C3}"/>
              </a:ext>
            </a:extLst>
          </p:cNvPr>
          <p:cNvPicPr>
            <a:picLocks noChangeAspect="1"/>
          </p:cNvPicPr>
          <p:nvPr/>
        </p:nvPicPr>
        <p:blipFill rotWithShape="1">
          <a:blip r:embed="rId10"/>
          <a:srcRect t="217" r="1546" b="8036"/>
          <a:stretch/>
        </p:blipFill>
        <p:spPr>
          <a:xfrm>
            <a:off x="4362449" y="2880664"/>
            <a:ext cx="729117" cy="734074"/>
          </a:xfrm>
          <a:prstGeom prst="rect">
            <a:avLst/>
          </a:prstGeom>
        </p:spPr>
      </p:pic>
      <p:pic>
        <p:nvPicPr>
          <p:cNvPr id="9" name="Picture 8" descr="Image result for Afghanistan Map Outline Vector">
            <a:extLst>
              <a:ext uri="{FF2B5EF4-FFF2-40B4-BE49-F238E27FC236}">
                <a16:creationId xmlns:a16="http://schemas.microsoft.com/office/drawing/2014/main" id="{FCC32C8C-A509-62BE-2CE5-886A2E464DFD}"/>
              </a:ext>
            </a:extLst>
          </p:cNvPr>
          <p:cNvPicPr>
            <a:picLocks noChangeAspect="1"/>
          </p:cNvPicPr>
          <p:nvPr/>
        </p:nvPicPr>
        <p:blipFill rotWithShape="1">
          <a:blip r:embed="rId11"/>
          <a:srcRect t="3447" r="42868" b="3236"/>
          <a:stretch/>
        </p:blipFill>
        <p:spPr>
          <a:xfrm>
            <a:off x="4772025" y="3443423"/>
            <a:ext cx="888595" cy="630671"/>
          </a:xfrm>
          <a:prstGeom prst="rect">
            <a:avLst/>
          </a:prstGeom>
        </p:spPr>
      </p:pic>
      <p:sp>
        <p:nvSpPr>
          <p:cNvPr id="12" name="TextBox 11">
            <a:extLst>
              <a:ext uri="{FF2B5EF4-FFF2-40B4-BE49-F238E27FC236}">
                <a16:creationId xmlns:a16="http://schemas.microsoft.com/office/drawing/2014/main" id="{17C2A587-78A4-8496-8ADE-542D23860C7F}"/>
              </a:ext>
            </a:extLst>
          </p:cNvPr>
          <p:cNvSpPr txBox="1"/>
          <p:nvPr/>
        </p:nvSpPr>
        <p:spPr>
          <a:xfrm>
            <a:off x="6534966" y="2877365"/>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Arial"/>
                <a:cs typeface="Arial"/>
              </a:rPr>
              <a:t>Half </a:t>
            </a:r>
            <a:r>
              <a:rPr lang="en-US" dirty="0">
                <a:latin typeface="Arial"/>
                <a:cs typeface="Arial"/>
              </a:rPr>
              <a:t>the worlds refugees come from 3 countries, Syria 19%, Ukraine 16% and Afghanistan 16% </a:t>
            </a:r>
            <a:endParaRPr lang="en-US"/>
          </a:p>
        </p:txBody>
      </p:sp>
      <p:pic>
        <p:nvPicPr>
          <p:cNvPr id="28" name="Audio 27">
            <a:hlinkClick r:id="" action="ppaction://media"/>
            <a:extLst>
              <a:ext uri="{FF2B5EF4-FFF2-40B4-BE49-F238E27FC236}">
                <a16:creationId xmlns:a16="http://schemas.microsoft.com/office/drawing/2014/main" id="{A377D2D3-53DB-7352-BA09-0E05166F2D9F}"/>
              </a:ext>
            </a:extLst>
          </p:cNvPr>
          <p:cNvPicPr>
            <a:picLocks noChangeAspect="1"/>
          </p:cNvPicPr>
          <p:nvPr>
            <a:audioFile r:link="rId3"/>
            <p:extLst>
              <p:ext uri="{DAA4B4D4-6D71-4841-9C94-3DE7FCFB9230}">
                <p14:media xmlns:p14="http://schemas.microsoft.com/office/powerpoint/2010/main" r:embed="rId2"/>
              </p:ext>
            </p:extLst>
          </p:nvPr>
        </p:nvPicPr>
        <p:blipFill>
          <a:blip r:embed="rId12"/>
          <a:srcRect l="-76563" t="-76563" r="-76563" b="-76563"/>
          <a:stretch>
            <a:fillRect/>
          </a:stretch>
        </p:blipFill>
        <p:spPr>
          <a:xfrm>
            <a:off x="7539228" y="3538728"/>
            <a:ext cx="1543050" cy="1543050"/>
          </a:xfrm>
          <a:prstGeom prst="ellipse">
            <a:avLst/>
          </a:prstGeom>
        </p:spPr>
      </p:pic>
    </p:spTree>
    <p:custDataLst>
      <p:tags r:id="rId1"/>
    </p:custDataLst>
    <p:extLst>
      <p:ext uri="{BB962C8B-B14F-4D97-AF65-F5344CB8AC3E}">
        <p14:creationId xmlns:p14="http://schemas.microsoft.com/office/powerpoint/2010/main" val="2661919267"/>
      </p:ext>
    </p:extLst>
  </p:cSld>
  <p:clrMapOvr>
    <a:masterClrMapping/>
  </p:clrMapOvr>
  <mc:AlternateContent xmlns:mc="http://schemas.openxmlformats.org/markup-compatibility/2006">
    <mc:Choice xmlns:p14="http://schemas.microsoft.com/office/powerpoint/2010/main" Requires="p14">
      <p:transition spd="slow" p14:dur="2000" advTm="61399"/>
    </mc:Choice>
    <mc:Fallback>
      <p:transition spd="slow" advTm="613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F791C04-7255-4C9B-8BAA-4E8C4B5C8D94}"/>
              </a:ext>
            </a:extLst>
          </p:cNvPr>
          <p:cNvSpPr txBox="1"/>
          <p:nvPr/>
        </p:nvSpPr>
        <p:spPr>
          <a:xfrm>
            <a:off x="4481512" y="243185"/>
            <a:ext cx="4572000" cy="923330"/>
          </a:xfrm>
          <a:prstGeom prst="rect">
            <a:avLst/>
          </a:prstGeom>
          <a:solidFill>
            <a:srgbClr val="FFC285"/>
          </a:solidFill>
        </p:spPr>
        <p:txBody>
          <a:bodyPr wrap="square">
            <a:spAutoFit/>
          </a:bodyPr>
          <a:lstStyle/>
          <a:p>
            <a:r>
              <a:rPr lang="en-US" dirty="0"/>
              <a:t>In the UK, refugee status means that they have the right to stay in the UK, work here and begin to rebuild their lives</a:t>
            </a:r>
            <a:endParaRPr lang="en-GB" dirty="0"/>
          </a:p>
        </p:txBody>
      </p:sp>
      <p:sp>
        <p:nvSpPr>
          <p:cNvPr id="7" name="TextBox 6">
            <a:extLst>
              <a:ext uri="{FF2B5EF4-FFF2-40B4-BE49-F238E27FC236}">
                <a16:creationId xmlns:a16="http://schemas.microsoft.com/office/drawing/2014/main" id="{BD3870F3-35CB-A6BF-285C-40611605F2EE}"/>
              </a:ext>
            </a:extLst>
          </p:cNvPr>
          <p:cNvSpPr txBox="1"/>
          <p:nvPr/>
        </p:nvSpPr>
        <p:spPr>
          <a:xfrm>
            <a:off x="4572000" y="1543312"/>
            <a:ext cx="4572000" cy="1200329"/>
          </a:xfrm>
          <a:prstGeom prst="rect">
            <a:avLst/>
          </a:prstGeom>
          <a:solidFill>
            <a:srgbClr val="FFC285"/>
          </a:solidFill>
        </p:spPr>
        <p:txBody>
          <a:bodyPr wrap="square">
            <a:spAutoFit/>
          </a:bodyPr>
          <a:lstStyle/>
          <a:p>
            <a:r>
              <a:rPr lang="en-US" dirty="0"/>
              <a:t>In 2023, our Government granted protection to only 3,408 refugees, which equates to just 0.008% of the world’s refugees. *</a:t>
            </a:r>
            <a:endParaRPr lang="en-GB" dirty="0"/>
          </a:p>
        </p:txBody>
      </p:sp>
      <p:sp>
        <p:nvSpPr>
          <p:cNvPr id="9" name="TextBox 8">
            <a:extLst>
              <a:ext uri="{FF2B5EF4-FFF2-40B4-BE49-F238E27FC236}">
                <a16:creationId xmlns:a16="http://schemas.microsoft.com/office/drawing/2014/main" id="{E0ABD4D5-A991-64A2-A2B6-8229726CB8C7}"/>
              </a:ext>
            </a:extLst>
          </p:cNvPr>
          <p:cNvSpPr txBox="1"/>
          <p:nvPr/>
        </p:nvSpPr>
        <p:spPr>
          <a:xfrm>
            <a:off x="3933825" y="3100685"/>
            <a:ext cx="4572000" cy="923330"/>
          </a:xfrm>
          <a:prstGeom prst="rect">
            <a:avLst/>
          </a:prstGeom>
          <a:solidFill>
            <a:srgbClr val="FFC285"/>
          </a:solidFill>
        </p:spPr>
        <p:txBody>
          <a:bodyPr wrap="square">
            <a:spAutoFit/>
          </a:bodyPr>
          <a:lstStyle/>
          <a:p>
            <a:r>
              <a:rPr lang="en-US" dirty="0"/>
              <a:t>Someone who makes their own way to the UK and claims asylum on arrival is called as ‘asylum seeker’</a:t>
            </a:r>
            <a:endParaRPr lang="en-GB" dirty="0"/>
          </a:p>
        </p:txBody>
      </p:sp>
      <p:sp>
        <p:nvSpPr>
          <p:cNvPr id="2" name="TextBox 1">
            <a:extLst>
              <a:ext uri="{FF2B5EF4-FFF2-40B4-BE49-F238E27FC236}">
                <a16:creationId xmlns:a16="http://schemas.microsoft.com/office/drawing/2014/main" id="{9472F966-F803-CB9A-A0FF-5077AA4A2552}"/>
              </a:ext>
            </a:extLst>
          </p:cNvPr>
          <p:cNvSpPr txBox="1"/>
          <p:nvPr/>
        </p:nvSpPr>
        <p:spPr>
          <a:xfrm>
            <a:off x="1288809" y="104220"/>
            <a:ext cx="296465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cs typeface="Arial"/>
              </a:rPr>
              <a:t>There were </a:t>
            </a:r>
            <a:r>
              <a:rPr lang="en-US" b="1" dirty="0">
                <a:latin typeface="Arial"/>
                <a:cs typeface="Arial"/>
              </a:rPr>
              <a:t>78,768</a:t>
            </a:r>
            <a:r>
              <a:rPr lang="en-US" dirty="0">
                <a:latin typeface="Arial"/>
                <a:cs typeface="Arial"/>
              </a:rPr>
              <a:t> asylum applications in 202, </a:t>
            </a:r>
            <a:r>
              <a:rPr lang="en-US" b="1" dirty="0">
                <a:latin typeface="Arial"/>
                <a:cs typeface="Arial"/>
              </a:rPr>
              <a:t>0.11%</a:t>
            </a:r>
            <a:r>
              <a:rPr lang="en-US" dirty="0">
                <a:latin typeface="Arial"/>
                <a:cs typeface="Arial"/>
              </a:rPr>
              <a:t> of the UK population </a:t>
            </a:r>
            <a:endParaRPr lang="en-US">
              <a:latin typeface="Arial"/>
            </a:endParaRPr>
          </a:p>
        </p:txBody>
      </p:sp>
      <p:sp>
        <p:nvSpPr>
          <p:cNvPr id="4" name="TextBox 3">
            <a:extLst>
              <a:ext uri="{FF2B5EF4-FFF2-40B4-BE49-F238E27FC236}">
                <a16:creationId xmlns:a16="http://schemas.microsoft.com/office/drawing/2014/main" id="{8740DCCE-018A-4749-33C3-B935A6F0722D}"/>
              </a:ext>
            </a:extLst>
          </p:cNvPr>
          <p:cNvSpPr txBox="1"/>
          <p:nvPr/>
        </p:nvSpPr>
        <p:spPr>
          <a:xfrm>
            <a:off x="537738" y="1662438"/>
            <a:ext cx="296465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Arial"/>
                <a:cs typeface="Arial"/>
              </a:rPr>
              <a:t>75%</a:t>
            </a:r>
            <a:r>
              <a:rPr lang="en-US" dirty="0">
                <a:latin typeface="Arial"/>
                <a:cs typeface="Arial"/>
              </a:rPr>
              <a:t> </a:t>
            </a:r>
            <a:endParaRPr lang="en-US" dirty="0">
              <a:cs typeface="Arial"/>
            </a:endParaRPr>
          </a:p>
          <a:p>
            <a:r>
              <a:rPr lang="en-US" dirty="0">
                <a:latin typeface="Arial"/>
                <a:cs typeface="Arial"/>
              </a:rPr>
              <a:t>of people claiming Asylum wait over 6 months for a decision on their claim </a:t>
            </a:r>
            <a:endParaRPr lang="en-US">
              <a:cs typeface="Arial"/>
            </a:endParaRPr>
          </a:p>
        </p:txBody>
      </p:sp>
      <p:pic>
        <p:nvPicPr>
          <p:cNvPr id="6" name="Picture 5" descr="Image result for clipboard clipart">
            <a:extLst>
              <a:ext uri="{FF2B5EF4-FFF2-40B4-BE49-F238E27FC236}">
                <a16:creationId xmlns:a16="http://schemas.microsoft.com/office/drawing/2014/main" id="{01532744-DD86-44CB-5B1B-CC831150248A}"/>
              </a:ext>
            </a:extLst>
          </p:cNvPr>
          <p:cNvPicPr>
            <a:picLocks noChangeAspect="1"/>
          </p:cNvPicPr>
          <p:nvPr/>
        </p:nvPicPr>
        <p:blipFill>
          <a:blip r:embed="rId6"/>
          <a:stretch>
            <a:fillRect/>
          </a:stretch>
        </p:blipFill>
        <p:spPr>
          <a:xfrm>
            <a:off x="150019" y="111919"/>
            <a:ext cx="1135857" cy="1204912"/>
          </a:xfrm>
          <a:prstGeom prst="rect">
            <a:avLst/>
          </a:prstGeom>
        </p:spPr>
      </p:pic>
      <p:pic>
        <p:nvPicPr>
          <p:cNvPr id="8" name="Picture 7" descr="Image result for calendar clip art black and white">
            <a:extLst>
              <a:ext uri="{FF2B5EF4-FFF2-40B4-BE49-F238E27FC236}">
                <a16:creationId xmlns:a16="http://schemas.microsoft.com/office/drawing/2014/main" id="{8217E750-66D4-21D9-B706-950F135AEB24}"/>
              </a:ext>
            </a:extLst>
          </p:cNvPr>
          <p:cNvPicPr>
            <a:picLocks noChangeAspect="1"/>
          </p:cNvPicPr>
          <p:nvPr/>
        </p:nvPicPr>
        <p:blipFill>
          <a:blip r:embed="rId7"/>
          <a:stretch>
            <a:fillRect/>
          </a:stretch>
        </p:blipFill>
        <p:spPr>
          <a:xfrm>
            <a:off x="652462" y="2957512"/>
            <a:ext cx="1131093" cy="1207294"/>
          </a:xfrm>
          <a:prstGeom prst="rect">
            <a:avLst/>
          </a:prstGeom>
        </p:spPr>
      </p:pic>
      <p:pic>
        <p:nvPicPr>
          <p:cNvPr id="23" name="Audio 22">
            <a:hlinkClick r:id="" action="ppaction://media"/>
            <a:extLst>
              <a:ext uri="{FF2B5EF4-FFF2-40B4-BE49-F238E27FC236}">
                <a16:creationId xmlns:a16="http://schemas.microsoft.com/office/drawing/2014/main" id="{5D0E4486-1146-5068-8FC9-C4D498A84E13}"/>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76563" t="-76563" r="-76563" b="-76563"/>
          <a:stretch>
            <a:fillRect/>
          </a:stretch>
        </p:blipFill>
        <p:spPr>
          <a:xfrm>
            <a:off x="7539228" y="3538728"/>
            <a:ext cx="1543050" cy="1543050"/>
          </a:xfrm>
          <a:prstGeom prst="ellipse">
            <a:avLst/>
          </a:prstGeom>
        </p:spPr>
      </p:pic>
    </p:spTree>
    <p:custDataLst>
      <p:tags r:id="rId1"/>
    </p:custDataLst>
    <p:extLst>
      <p:ext uri="{BB962C8B-B14F-4D97-AF65-F5344CB8AC3E}">
        <p14:creationId xmlns:p14="http://schemas.microsoft.com/office/powerpoint/2010/main" val="161537280"/>
      </p:ext>
    </p:extLst>
  </p:cSld>
  <p:clrMapOvr>
    <a:masterClrMapping/>
  </p:clrMapOvr>
  <mc:AlternateContent xmlns:mc="http://schemas.openxmlformats.org/markup-compatibility/2006">
    <mc:Choice xmlns:p14="http://schemas.microsoft.com/office/powerpoint/2010/main" Requires="p14">
      <p:transition spd="slow" p14:dur="2000" advTm="79863"/>
    </mc:Choice>
    <mc:Fallback>
      <p:transition spd="slow" advTm="798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3F7868-669C-AC32-4002-5A6F0317914F}"/>
              </a:ext>
            </a:extLst>
          </p:cNvPr>
          <p:cNvSpPr txBox="1"/>
          <p:nvPr/>
        </p:nvSpPr>
        <p:spPr>
          <a:xfrm>
            <a:off x="2386259" y="8864"/>
            <a:ext cx="4572000" cy="369332"/>
          </a:xfrm>
          <a:prstGeom prst="rect">
            <a:avLst/>
          </a:prstGeom>
          <a:noFill/>
        </p:spPr>
        <p:txBody>
          <a:bodyPr wrap="square">
            <a:spAutoFit/>
          </a:bodyPr>
          <a:lstStyle/>
          <a:p>
            <a:r>
              <a:rPr lang="en-GB" b="1" dirty="0"/>
              <a:t>How do people get here?</a:t>
            </a:r>
            <a:endParaRPr lang="en-GB" dirty="0"/>
          </a:p>
        </p:txBody>
      </p:sp>
      <p:pic>
        <p:nvPicPr>
          <p:cNvPr id="4" name="Picture 3">
            <a:extLst>
              <a:ext uri="{FF2B5EF4-FFF2-40B4-BE49-F238E27FC236}">
                <a16:creationId xmlns:a16="http://schemas.microsoft.com/office/drawing/2014/main" id="{CD12A858-FCF5-6BC2-CE7F-E921FAB9278C}"/>
              </a:ext>
            </a:extLst>
          </p:cNvPr>
          <p:cNvPicPr>
            <a:picLocks noChangeAspect="1"/>
          </p:cNvPicPr>
          <p:nvPr/>
        </p:nvPicPr>
        <p:blipFill>
          <a:blip r:embed="rId6"/>
          <a:stretch>
            <a:fillRect/>
          </a:stretch>
        </p:blipFill>
        <p:spPr>
          <a:xfrm>
            <a:off x="21541" y="74254"/>
            <a:ext cx="2376264" cy="4226582"/>
          </a:xfrm>
          <a:prstGeom prst="rect">
            <a:avLst/>
          </a:prstGeom>
        </p:spPr>
      </p:pic>
      <p:sp>
        <p:nvSpPr>
          <p:cNvPr id="5" name="TextBox 4">
            <a:extLst>
              <a:ext uri="{FF2B5EF4-FFF2-40B4-BE49-F238E27FC236}">
                <a16:creationId xmlns:a16="http://schemas.microsoft.com/office/drawing/2014/main" id="{8883803F-2DCA-F515-27B2-46F0BE24FEDB}"/>
              </a:ext>
            </a:extLst>
          </p:cNvPr>
          <p:cNvSpPr txBox="1"/>
          <p:nvPr/>
        </p:nvSpPr>
        <p:spPr>
          <a:xfrm>
            <a:off x="2572620" y="3664314"/>
            <a:ext cx="3001059" cy="1015663"/>
          </a:xfrm>
          <a:prstGeom prst="rect">
            <a:avLst/>
          </a:prstGeom>
          <a:noFill/>
        </p:spPr>
        <p:txBody>
          <a:bodyPr wrap="square">
            <a:spAutoFit/>
          </a:bodyPr>
          <a:lstStyle/>
          <a:p>
            <a:pPr marL="0" indent="0">
              <a:buNone/>
            </a:pPr>
            <a:r>
              <a:rPr lang="en-GB" sz="1400" dirty="0"/>
              <a:t>In the video, a group of boys explain about their journey. They are on their way to Germany. </a:t>
            </a:r>
          </a:p>
          <a:p>
            <a:pPr marL="0" indent="0" algn="ctr">
              <a:buNone/>
            </a:pPr>
            <a:endParaRPr lang="en-GB" dirty="0"/>
          </a:p>
        </p:txBody>
      </p:sp>
      <p:sp>
        <p:nvSpPr>
          <p:cNvPr id="7" name="TextBox 6">
            <a:extLst>
              <a:ext uri="{FF2B5EF4-FFF2-40B4-BE49-F238E27FC236}">
                <a16:creationId xmlns:a16="http://schemas.microsoft.com/office/drawing/2014/main" id="{0A8E0B87-07A0-0D66-85A0-AE9C6B9FCD73}"/>
              </a:ext>
            </a:extLst>
          </p:cNvPr>
          <p:cNvSpPr txBox="1"/>
          <p:nvPr/>
        </p:nvSpPr>
        <p:spPr>
          <a:xfrm>
            <a:off x="2048461" y="4436556"/>
            <a:ext cx="2790240" cy="461665"/>
          </a:xfrm>
          <a:prstGeom prst="rect">
            <a:avLst/>
          </a:prstGeom>
          <a:noFill/>
        </p:spPr>
        <p:txBody>
          <a:bodyPr wrap="square">
            <a:spAutoFit/>
          </a:bodyPr>
          <a:lstStyle/>
          <a:p>
            <a:pPr marL="0" indent="0" algn="ctr">
              <a:buNone/>
            </a:pPr>
            <a:r>
              <a:rPr lang="en-GB" sz="1200" dirty="0">
                <a:hlinkClick r:id="rId7"/>
              </a:rPr>
              <a:t>Refugee children share their stories | World Vision UK (youtube.com)</a:t>
            </a:r>
            <a:endParaRPr lang="en-GB" sz="1200" dirty="0"/>
          </a:p>
        </p:txBody>
      </p:sp>
      <p:sp>
        <p:nvSpPr>
          <p:cNvPr id="9" name="TextBox 8">
            <a:extLst>
              <a:ext uri="{FF2B5EF4-FFF2-40B4-BE49-F238E27FC236}">
                <a16:creationId xmlns:a16="http://schemas.microsoft.com/office/drawing/2014/main" id="{CC790E61-69F2-38CE-5DBC-78D5E6A63FBB}"/>
              </a:ext>
            </a:extLst>
          </p:cNvPr>
          <p:cNvSpPr txBox="1"/>
          <p:nvPr/>
        </p:nvSpPr>
        <p:spPr>
          <a:xfrm>
            <a:off x="2633913" y="404588"/>
            <a:ext cx="6438900" cy="369332"/>
          </a:xfrm>
          <a:prstGeom prst="rect">
            <a:avLst/>
          </a:prstGeom>
          <a:solidFill>
            <a:srgbClr val="FFC285"/>
          </a:solidFill>
        </p:spPr>
        <p:txBody>
          <a:bodyPr wrap="square">
            <a:spAutoFit/>
          </a:bodyPr>
          <a:lstStyle/>
          <a:p>
            <a:r>
              <a:rPr lang="en-US" dirty="0"/>
              <a:t>“No-one leaves home, unless home is the mouth of a shark”.</a:t>
            </a:r>
            <a:endParaRPr lang="en-GB" dirty="0"/>
          </a:p>
        </p:txBody>
      </p:sp>
      <p:sp>
        <p:nvSpPr>
          <p:cNvPr id="11" name="TextBox 10">
            <a:extLst>
              <a:ext uri="{FF2B5EF4-FFF2-40B4-BE49-F238E27FC236}">
                <a16:creationId xmlns:a16="http://schemas.microsoft.com/office/drawing/2014/main" id="{F0C69A81-DA34-1752-846F-2D93C39FD326}"/>
              </a:ext>
            </a:extLst>
          </p:cNvPr>
          <p:cNvSpPr txBox="1"/>
          <p:nvPr/>
        </p:nvSpPr>
        <p:spPr>
          <a:xfrm>
            <a:off x="6724841" y="2692737"/>
            <a:ext cx="2347972" cy="1477328"/>
          </a:xfrm>
          <a:prstGeom prst="rect">
            <a:avLst/>
          </a:prstGeom>
          <a:solidFill>
            <a:srgbClr val="FFC285"/>
          </a:solidFill>
        </p:spPr>
        <p:txBody>
          <a:bodyPr wrap="square">
            <a:spAutoFit/>
          </a:bodyPr>
          <a:lstStyle/>
          <a:p>
            <a:r>
              <a:rPr lang="en-US" dirty="0"/>
              <a:t>A person seeking asylum is someone who arrives in a country and asks to seek refuge there</a:t>
            </a:r>
            <a:endParaRPr lang="en-GB" dirty="0"/>
          </a:p>
        </p:txBody>
      </p:sp>
      <p:pic>
        <p:nvPicPr>
          <p:cNvPr id="2052" name="Picture 4" descr="In focus: Women refugees and migrants ...">
            <a:extLst>
              <a:ext uri="{FF2B5EF4-FFF2-40B4-BE49-F238E27FC236}">
                <a16:creationId xmlns:a16="http://schemas.microsoft.com/office/drawing/2014/main" id="{0E825279-3177-BF9A-8755-C52F35FD6B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72620" y="822389"/>
            <a:ext cx="3124200" cy="14668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Deadliest year for refugees crossing ...">
            <a:extLst>
              <a:ext uri="{FF2B5EF4-FFF2-40B4-BE49-F238E27FC236}">
                <a16:creationId xmlns:a16="http://schemas.microsoft.com/office/drawing/2014/main" id="{40FBD064-F399-4D52-C11B-A0EE73E6406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03084" y="828675"/>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The 2015 European Refugee Crisis: A ...">
            <a:extLst>
              <a:ext uri="{FF2B5EF4-FFF2-40B4-BE49-F238E27FC236}">
                <a16:creationId xmlns:a16="http://schemas.microsoft.com/office/drawing/2014/main" id="{167F615D-6409-2DD5-F13A-815565D950F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21252" y="2154870"/>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968906EF-BAB2-AB61-DB7D-41BDBADD83FB}"/>
              </a:ext>
            </a:extLst>
          </p:cNvPr>
          <p:cNvPicPr>
            <a:picLocks noChangeAspect="1"/>
          </p:cNvPicPr>
          <p:nvPr>
            <a:audioFile r:link="rId3"/>
            <p:extLst>
              <p:ext uri="{DAA4B4D4-6D71-4841-9C94-3DE7FCFB9230}">
                <p14:media xmlns:p14="http://schemas.microsoft.com/office/powerpoint/2010/main" r:embed="rId2"/>
              </p:ext>
            </p:extLst>
          </p:nvPr>
        </p:nvPicPr>
        <p:blipFill>
          <a:blip r:embed="rId11"/>
          <a:srcRect l="-76563" t="-76563" r="-76563" b="-76563"/>
          <a:stretch>
            <a:fillRect/>
          </a:stretch>
        </p:blipFill>
        <p:spPr>
          <a:xfrm>
            <a:off x="7539228" y="3538728"/>
            <a:ext cx="1543050" cy="1543050"/>
          </a:xfrm>
          <a:prstGeom prst="ellipse">
            <a:avLst/>
          </a:prstGeom>
        </p:spPr>
      </p:pic>
    </p:spTree>
    <p:custDataLst>
      <p:tags r:id="rId1"/>
    </p:custDataLst>
    <p:extLst>
      <p:ext uri="{BB962C8B-B14F-4D97-AF65-F5344CB8AC3E}">
        <p14:creationId xmlns:p14="http://schemas.microsoft.com/office/powerpoint/2010/main" val="1398962992"/>
      </p:ext>
    </p:extLst>
  </p:cSld>
  <p:clrMapOvr>
    <a:masterClrMapping/>
  </p:clrMapOvr>
  <mc:AlternateContent xmlns:mc="http://schemas.openxmlformats.org/markup-compatibility/2006">
    <mc:Choice xmlns:p14="http://schemas.microsoft.com/office/powerpoint/2010/main" Requires="p14">
      <p:transition spd="slow" p14:dur="2000" advTm="92548"/>
    </mc:Choice>
    <mc:Fallback>
      <p:transition spd="slow" advTm="925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2F41E53-71D2-C786-BEC6-AC11D554C518}"/>
              </a:ext>
            </a:extLst>
          </p:cNvPr>
          <p:cNvSpPr txBox="1"/>
          <p:nvPr/>
        </p:nvSpPr>
        <p:spPr>
          <a:xfrm>
            <a:off x="279400" y="60891"/>
            <a:ext cx="5511800" cy="369332"/>
          </a:xfrm>
          <a:prstGeom prst="rect">
            <a:avLst/>
          </a:prstGeom>
          <a:noFill/>
        </p:spPr>
        <p:txBody>
          <a:bodyPr wrap="square">
            <a:spAutoFit/>
          </a:bodyPr>
          <a:lstStyle/>
          <a:p>
            <a:r>
              <a:rPr lang="en-US" dirty="0"/>
              <a:t>WHY DO REFUGEES COME TO THE UK?</a:t>
            </a:r>
            <a:endParaRPr lang="en-GB" dirty="0"/>
          </a:p>
        </p:txBody>
      </p:sp>
      <p:sp>
        <p:nvSpPr>
          <p:cNvPr id="9" name="TextBox 8">
            <a:extLst>
              <a:ext uri="{FF2B5EF4-FFF2-40B4-BE49-F238E27FC236}">
                <a16:creationId xmlns:a16="http://schemas.microsoft.com/office/drawing/2014/main" id="{B298301A-377C-0093-9DEA-C2CA2BE453FB}"/>
              </a:ext>
            </a:extLst>
          </p:cNvPr>
          <p:cNvSpPr txBox="1"/>
          <p:nvPr/>
        </p:nvSpPr>
        <p:spPr>
          <a:xfrm>
            <a:off x="279400" y="548694"/>
            <a:ext cx="4597400" cy="923330"/>
          </a:xfrm>
          <a:prstGeom prst="rect">
            <a:avLst/>
          </a:prstGeom>
          <a:solidFill>
            <a:srgbClr val="FFC285"/>
          </a:solidFill>
        </p:spPr>
        <p:txBody>
          <a:bodyPr wrap="square">
            <a:spAutoFit/>
          </a:bodyPr>
          <a:lstStyle/>
          <a:p>
            <a:r>
              <a:rPr lang="en-US" dirty="0"/>
              <a:t>The UK is known to support the right to asylum (although, sadly, this has changed over the last few years).</a:t>
            </a:r>
          </a:p>
        </p:txBody>
      </p:sp>
      <p:sp>
        <p:nvSpPr>
          <p:cNvPr id="11" name="TextBox 10">
            <a:extLst>
              <a:ext uri="{FF2B5EF4-FFF2-40B4-BE49-F238E27FC236}">
                <a16:creationId xmlns:a16="http://schemas.microsoft.com/office/drawing/2014/main" id="{9B33A662-AD5D-A5AF-F9B8-EE108583EEFA}"/>
              </a:ext>
            </a:extLst>
          </p:cNvPr>
          <p:cNvSpPr txBox="1"/>
          <p:nvPr/>
        </p:nvSpPr>
        <p:spPr>
          <a:xfrm>
            <a:off x="193675" y="2387450"/>
            <a:ext cx="4768850" cy="646331"/>
          </a:xfrm>
          <a:prstGeom prst="rect">
            <a:avLst/>
          </a:prstGeom>
          <a:solidFill>
            <a:srgbClr val="FFC285"/>
          </a:solidFill>
        </p:spPr>
        <p:txBody>
          <a:bodyPr wrap="square">
            <a:spAutoFit/>
          </a:bodyPr>
          <a:lstStyle/>
          <a:p>
            <a:r>
              <a:rPr lang="en-US" dirty="0"/>
              <a:t>They have family here, such as parents, uncles, aunts or cousins.</a:t>
            </a:r>
          </a:p>
        </p:txBody>
      </p:sp>
      <p:sp>
        <p:nvSpPr>
          <p:cNvPr id="13" name="TextBox 12">
            <a:extLst>
              <a:ext uri="{FF2B5EF4-FFF2-40B4-BE49-F238E27FC236}">
                <a16:creationId xmlns:a16="http://schemas.microsoft.com/office/drawing/2014/main" id="{CD567EB0-6DB8-F551-BBBE-99726D095AAB}"/>
              </a:ext>
            </a:extLst>
          </p:cNvPr>
          <p:cNvSpPr txBox="1"/>
          <p:nvPr/>
        </p:nvSpPr>
        <p:spPr>
          <a:xfrm>
            <a:off x="533400" y="3164377"/>
            <a:ext cx="5257800" cy="923330"/>
          </a:xfrm>
          <a:prstGeom prst="rect">
            <a:avLst/>
          </a:prstGeom>
          <a:solidFill>
            <a:srgbClr val="FFC285"/>
          </a:solidFill>
        </p:spPr>
        <p:txBody>
          <a:bodyPr wrap="square">
            <a:spAutoFit/>
          </a:bodyPr>
          <a:lstStyle/>
          <a:p>
            <a:r>
              <a:rPr lang="en-US" dirty="0"/>
              <a:t>They already speak English, and so would find adapting to life here easier than in a country with a different language. </a:t>
            </a:r>
            <a:endParaRPr lang="en-GB" dirty="0"/>
          </a:p>
        </p:txBody>
      </p:sp>
      <p:sp>
        <p:nvSpPr>
          <p:cNvPr id="15" name="TextBox 14">
            <a:extLst>
              <a:ext uri="{FF2B5EF4-FFF2-40B4-BE49-F238E27FC236}">
                <a16:creationId xmlns:a16="http://schemas.microsoft.com/office/drawing/2014/main" id="{3BF07923-8994-D11D-E134-8B45F8F9B48A}"/>
              </a:ext>
            </a:extLst>
          </p:cNvPr>
          <p:cNvSpPr txBox="1"/>
          <p:nvPr/>
        </p:nvSpPr>
        <p:spPr>
          <a:xfrm>
            <a:off x="762000" y="1610523"/>
            <a:ext cx="5257800" cy="646331"/>
          </a:xfrm>
          <a:prstGeom prst="rect">
            <a:avLst/>
          </a:prstGeom>
          <a:solidFill>
            <a:srgbClr val="FFC285"/>
          </a:solidFill>
        </p:spPr>
        <p:txBody>
          <a:bodyPr wrap="square">
            <a:spAutoFit/>
          </a:bodyPr>
          <a:lstStyle/>
          <a:p>
            <a:r>
              <a:rPr lang="en-US" dirty="0"/>
              <a:t>They believe that the UK is a welcoming, tolerant and safe place for refugees. </a:t>
            </a:r>
            <a:endParaRPr lang="en-GB" dirty="0"/>
          </a:p>
        </p:txBody>
      </p:sp>
      <p:pic>
        <p:nvPicPr>
          <p:cNvPr id="3074" name="Picture 2" descr="The UK explained - British Guild of ...">
            <a:extLst>
              <a:ext uri="{FF2B5EF4-FFF2-40B4-BE49-F238E27FC236}">
                <a16:creationId xmlns:a16="http://schemas.microsoft.com/office/drawing/2014/main" id="{9D31BA70-E3DA-940A-2962-57D3CC7DD5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110441"/>
            <a:ext cx="2072150" cy="1552112"/>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72859BA2-93CA-0791-DA40-AED88BBC1A9A}"/>
              </a:ext>
            </a:extLst>
          </p:cNvPr>
          <p:cNvSpPr txBox="1"/>
          <p:nvPr/>
        </p:nvSpPr>
        <p:spPr>
          <a:xfrm>
            <a:off x="6419850" y="1840604"/>
            <a:ext cx="2530475" cy="1754326"/>
          </a:xfrm>
          <a:prstGeom prst="rect">
            <a:avLst/>
          </a:prstGeom>
          <a:solidFill>
            <a:srgbClr val="92D050"/>
          </a:solidFill>
        </p:spPr>
        <p:txBody>
          <a:bodyPr wrap="square">
            <a:spAutoFit/>
          </a:bodyPr>
          <a:lstStyle/>
          <a:p>
            <a:r>
              <a:rPr lang="en-US" dirty="0"/>
              <a:t>The British Values: </a:t>
            </a:r>
          </a:p>
          <a:p>
            <a:pPr marL="285750" indent="-285750">
              <a:buFont typeface="Arial" panose="020B0604020202020204" pitchFamily="34" charset="0"/>
              <a:buChar char="•"/>
            </a:pPr>
            <a:r>
              <a:rPr lang="en-US" b="1" dirty="0"/>
              <a:t>Democracy, </a:t>
            </a:r>
          </a:p>
          <a:p>
            <a:pPr marL="285750" indent="-285750">
              <a:buFont typeface="Arial" panose="020B0604020202020204" pitchFamily="34" charset="0"/>
              <a:buChar char="•"/>
            </a:pPr>
            <a:r>
              <a:rPr lang="en-US" b="1" dirty="0"/>
              <a:t>The rule of law, </a:t>
            </a:r>
          </a:p>
          <a:p>
            <a:pPr marL="285750" indent="-285750">
              <a:buFont typeface="Arial" panose="020B0604020202020204" pitchFamily="34" charset="0"/>
              <a:buChar char="•"/>
            </a:pPr>
            <a:r>
              <a:rPr lang="en-US" b="1" dirty="0"/>
              <a:t>Individual liberty,</a:t>
            </a:r>
          </a:p>
          <a:p>
            <a:pPr marL="285750" indent="-285750">
              <a:buFont typeface="Arial" panose="020B0604020202020204" pitchFamily="34" charset="0"/>
              <a:buChar char="•"/>
            </a:pPr>
            <a:r>
              <a:rPr lang="en-US" b="1" dirty="0"/>
              <a:t>Mutual respect </a:t>
            </a:r>
            <a:endParaRPr lang="en-US" dirty="0"/>
          </a:p>
          <a:p>
            <a:pPr marL="285750" indent="-285750">
              <a:buFont typeface="Arial" panose="020B0604020202020204" pitchFamily="34" charset="0"/>
              <a:buChar char="•"/>
            </a:pPr>
            <a:r>
              <a:rPr lang="en-US" b="1" dirty="0"/>
              <a:t>Tolerance</a:t>
            </a:r>
            <a:endParaRPr lang="en-GB" b="1" dirty="0"/>
          </a:p>
        </p:txBody>
      </p:sp>
      <p:pic>
        <p:nvPicPr>
          <p:cNvPr id="4" name="Audio 3">
            <a:hlinkClick r:id="" action="ppaction://media"/>
            <a:extLst>
              <a:ext uri="{FF2B5EF4-FFF2-40B4-BE49-F238E27FC236}">
                <a16:creationId xmlns:a16="http://schemas.microsoft.com/office/drawing/2014/main" id="{0275568F-5C78-C644-74ED-BB40555E96E9}"/>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76563" t="-76563" r="-76563" b="-76563"/>
          <a:stretch>
            <a:fillRect/>
          </a:stretch>
        </p:blipFill>
        <p:spPr>
          <a:xfrm>
            <a:off x="7539228" y="3538728"/>
            <a:ext cx="1543050" cy="1543050"/>
          </a:xfrm>
          <a:prstGeom prst="ellipse">
            <a:avLst/>
          </a:prstGeom>
        </p:spPr>
      </p:pic>
    </p:spTree>
    <p:custDataLst>
      <p:tags r:id="rId1"/>
    </p:custDataLst>
    <p:extLst>
      <p:ext uri="{BB962C8B-B14F-4D97-AF65-F5344CB8AC3E}">
        <p14:creationId xmlns:p14="http://schemas.microsoft.com/office/powerpoint/2010/main" val="1471362680"/>
      </p:ext>
    </p:extLst>
  </p:cSld>
  <p:clrMapOvr>
    <a:masterClrMapping/>
  </p:clrMapOvr>
  <mc:AlternateContent xmlns:mc="http://schemas.openxmlformats.org/markup-compatibility/2006">
    <mc:Choice xmlns:p14="http://schemas.microsoft.com/office/powerpoint/2010/main" Requires="p14">
      <p:transition spd="slow" p14:dur="2000" advTm="45249"/>
    </mc:Choice>
    <mc:Fallback>
      <p:transition spd="slow" advTm="452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D24C99-8AB6-3AD1-6182-EC5BC34761E2}"/>
              </a:ext>
            </a:extLst>
          </p:cNvPr>
          <p:cNvSpPr txBox="1"/>
          <p:nvPr/>
        </p:nvSpPr>
        <p:spPr>
          <a:xfrm>
            <a:off x="139700" y="0"/>
            <a:ext cx="8039100" cy="369332"/>
          </a:xfrm>
          <a:prstGeom prst="rect">
            <a:avLst/>
          </a:prstGeom>
          <a:noFill/>
        </p:spPr>
        <p:txBody>
          <a:bodyPr wrap="square">
            <a:spAutoFit/>
          </a:bodyPr>
          <a:lstStyle/>
          <a:p>
            <a:r>
              <a:rPr lang="en-US" u="sng" dirty="0"/>
              <a:t>WHAT IS LIFE LIKE FOR REFUGEES LIVING IN THE UK?</a:t>
            </a:r>
            <a:endParaRPr lang="en-GB" u="sng" dirty="0"/>
          </a:p>
        </p:txBody>
      </p:sp>
      <p:sp>
        <p:nvSpPr>
          <p:cNvPr id="5" name="TextBox 4">
            <a:extLst>
              <a:ext uri="{FF2B5EF4-FFF2-40B4-BE49-F238E27FC236}">
                <a16:creationId xmlns:a16="http://schemas.microsoft.com/office/drawing/2014/main" id="{64F808CB-25F5-A1B2-5E72-2E7E3C2B6EE9}"/>
              </a:ext>
            </a:extLst>
          </p:cNvPr>
          <p:cNvSpPr txBox="1"/>
          <p:nvPr/>
        </p:nvSpPr>
        <p:spPr>
          <a:xfrm>
            <a:off x="139700" y="474186"/>
            <a:ext cx="8521700" cy="923330"/>
          </a:xfrm>
          <a:prstGeom prst="rect">
            <a:avLst/>
          </a:prstGeom>
          <a:noFill/>
        </p:spPr>
        <p:txBody>
          <a:bodyPr wrap="square">
            <a:spAutoFit/>
          </a:bodyPr>
          <a:lstStyle/>
          <a:p>
            <a:r>
              <a:rPr lang="en-US" dirty="0"/>
              <a:t>For people who have come to the UK for safety, life is difficult. Instead of the warm welcome they deserve, they are often faced with poor housing, poverty, loneliness and hostility. </a:t>
            </a:r>
            <a:endParaRPr lang="en-GB" dirty="0"/>
          </a:p>
        </p:txBody>
      </p:sp>
      <p:sp>
        <p:nvSpPr>
          <p:cNvPr id="7" name="TextBox 6">
            <a:extLst>
              <a:ext uri="{FF2B5EF4-FFF2-40B4-BE49-F238E27FC236}">
                <a16:creationId xmlns:a16="http://schemas.microsoft.com/office/drawing/2014/main" id="{CE3ED013-91A3-6D82-D1C1-87B900384BBA}"/>
              </a:ext>
            </a:extLst>
          </p:cNvPr>
          <p:cNvSpPr txBox="1"/>
          <p:nvPr/>
        </p:nvSpPr>
        <p:spPr>
          <a:xfrm>
            <a:off x="139700" y="1409679"/>
            <a:ext cx="4572000" cy="1200329"/>
          </a:xfrm>
          <a:prstGeom prst="rect">
            <a:avLst/>
          </a:prstGeom>
          <a:solidFill>
            <a:srgbClr val="FFC285"/>
          </a:solidFill>
        </p:spPr>
        <p:txBody>
          <a:bodyPr wrap="square">
            <a:spAutoFit/>
          </a:bodyPr>
          <a:lstStyle/>
          <a:p>
            <a:r>
              <a:rPr lang="en-GB" b="1" dirty="0"/>
              <a:t>HOUSING</a:t>
            </a:r>
            <a:endParaRPr lang="en-US" b="1" dirty="0"/>
          </a:p>
          <a:p>
            <a:r>
              <a:rPr lang="en-US" dirty="0"/>
              <a:t>Housing is one of the biggest issues that people seeking asylum face when they first come to the UK</a:t>
            </a:r>
            <a:endParaRPr lang="en-GB" dirty="0"/>
          </a:p>
        </p:txBody>
      </p:sp>
      <p:sp>
        <p:nvSpPr>
          <p:cNvPr id="11" name="TextBox 10">
            <a:extLst>
              <a:ext uri="{FF2B5EF4-FFF2-40B4-BE49-F238E27FC236}">
                <a16:creationId xmlns:a16="http://schemas.microsoft.com/office/drawing/2014/main" id="{0D6130F3-BC8E-C8BF-FDE6-1591ACDC2370}"/>
              </a:ext>
            </a:extLst>
          </p:cNvPr>
          <p:cNvSpPr txBox="1"/>
          <p:nvPr/>
        </p:nvSpPr>
        <p:spPr>
          <a:xfrm>
            <a:off x="4699000" y="3181519"/>
            <a:ext cx="4572000" cy="923330"/>
          </a:xfrm>
          <a:prstGeom prst="rect">
            <a:avLst/>
          </a:prstGeom>
          <a:solidFill>
            <a:srgbClr val="FFC285"/>
          </a:solidFill>
        </p:spPr>
        <p:txBody>
          <a:bodyPr wrap="square">
            <a:spAutoFit/>
          </a:bodyPr>
          <a:lstStyle/>
          <a:p>
            <a:r>
              <a:rPr lang="en-GB" b="1" dirty="0"/>
              <a:t>MENTAL HEALTH</a:t>
            </a:r>
            <a:endParaRPr lang="en-US" b="1" dirty="0"/>
          </a:p>
          <a:p>
            <a:r>
              <a:rPr lang="en-US" dirty="0"/>
              <a:t>The asylum system can be isolating and traumatic</a:t>
            </a:r>
            <a:endParaRPr lang="en-GB" dirty="0"/>
          </a:p>
        </p:txBody>
      </p:sp>
      <p:pic>
        <p:nvPicPr>
          <p:cNvPr id="4098" name="Picture 2" descr="Inside Housing - Insight - The Week in ...">
            <a:extLst>
              <a:ext uri="{FF2B5EF4-FFF2-40B4-BE49-F238E27FC236}">
                <a16:creationId xmlns:a16="http://schemas.microsoft.com/office/drawing/2014/main" id="{7B997657-035C-10EC-F467-40CB199EFB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2213" y="1131769"/>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efugee mental health ...">
            <a:extLst>
              <a:ext uri="{FF2B5EF4-FFF2-40B4-BE49-F238E27FC236}">
                <a16:creationId xmlns:a16="http://schemas.microsoft.com/office/drawing/2014/main" id="{5446BDD3-8291-26D7-B349-0BDB33E3636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920" y="2622171"/>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77EF0300-327C-BC49-A20B-9BD1CCEC7FDF}"/>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76563" t="-76563" r="-76563" b="-76563"/>
          <a:stretch>
            <a:fillRect/>
          </a:stretch>
        </p:blipFill>
        <p:spPr>
          <a:xfrm>
            <a:off x="7539228" y="3538728"/>
            <a:ext cx="1543050" cy="1543050"/>
          </a:xfrm>
          <a:prstGeom prst="ellipse">
            <a:avLst/>
          </a:prstGeom>
        </p:spPr>
      </p:pic>
    </p:spTree>
    <p:custDataLst>
      <p:tags r:id="rId1"/>
    </p:custDataLst>
    <p:extLst>
      <p:ext uri="{BB962C8B-B14F-4D97-AF65-F5344CB8AC3E}">
        <p14:creationId xmlns:p14="http://schemas.microsoft.com/office/powerpoint/2010/main" val="847421490"/>
      </p:ext>
    </p:extLst>
  </p:cSld>
  <p:clrMapOvr>
    <a:masterClrMapping/>
  </p:clrMapOvr>
  <mc:AlternateContent xmlns:mc="http://schemas.openxmlformats.org/markup-compatibility/2006">
    <mc:Choice xmlns:p14="http://schemas.microsoft.com/office/powerpoint/2010/main" Requires="p14">
      <p:transition spd="slow" p14:dur="2000" advTm="73469"/>
    </mc:Choice>
    <mc:Fallback>
      <p:transition spd="slow" advTm="734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D24C99-8AB6-3AD1-6182-EC5BC34761E2}"/>
              </a:ext>
            </a:extLst>
          </p:cNvPr>
          <p:cNvSpPr txBox="1"/>
          <p:nvPr/>
        </p:nvSpPr>
        <p:spPr>
          <a:xfrm>
            <a:off x="139700" y="0"/>
            <a:ext cx="8039100" cy="369332"/>
          </a:xfrm>
          <a:prstGeom prst="rect">
            <a:avLst/>
          </a:prstGeom>
          <a:noFill/>
        </p:spPr>
        <p:txBody>
          <a:bodyPr wrap="square">
            <a:spAutoFit/>
          </a:bodyPr>
          <a:lstStyle/>
          <a:p>
            <a:r>
              <a:rPr lang="en-US" u="sng" dirty="0"/>
              <a:t>WHAT IS LIFE LIKE FOR REFUGEES LIVING IN THE UK?</a:t>
            </a:r>
            <a:endParaRPr lang="en-GB" u="sng" dirty="0"/>
          </a:p>
        </p:txBody>
      </p:sp>
      <p:sp>
        <p:nvSpPr>
          <p:cNvPr id="9" name="TextBox 8">
            <a:extLst>
              <a:ext uri="{FF2B5EF4-FFF2-40B4-BE49-F238E27FC236}">
                <a16:creationId xmlns:a16="http://schemas.microsoft.com/office/drawing/2014/main" id="{48CAECD1-910D-B39B-AB4B-63687796B3D7}"/>
              </a:ext>
            </a:extLst>
          </p:cNvPr>
          <p:cNvSpPr txBox="1"/>
          <p:nvPr/>
        </p:nvSpPr>
        <p:spPr>
          <a:xfrm>
            <a:off x="431800" y="615076"/>
            <a:ext cx="4572000" cy="1477328"/>
          </a:xfrm>
          <a:prstGeom prst="rect">
            <a:avLst/>
          </a:prstGeom>
          <a:solidFill>
            <a:srgbClr val="FFC285"/>
          </a:solidFill>
        </p:spPr>
        <p:txBody>
          <a:bodyPr wrap="square">
            <a:spAutoFit/>
          </a:bodyPr>
          <a:lstStyle/>
          <a:p>
            <a:r>
              <a:rPr lang="en-GB" b="1" dirty="0"/>
              <a:t>POVERTY</a:t>
            </a:r>
            <a:endParaRPr lang="en-US" b="1" dirty="0"/>
          </a:p>
          <a:p>
            <a:r>
              <a:rPr lang="en-US" dirty="0"/>
              <a:t>During this time, they are not permitted to work, and this leaves them with nothing but the £7.02 a day that they are given as their allowance</a:t>
            </a:r>
            <a:endParaRPr lang="en-GB" dirty="0"/>
          </a:p>
        </p:txBody>
      </p:sp>
      <p:sp>
        <p:nvSpPr>
          <p:cNvPr id="13" name="TextBox 12">
            <a:extLst>
              <a:ext uri="{FF2B5EF4-FFF2-40B4-BE49-F238E27FC236}">
                <a16:creationId xmlns:a16="http://schemas.microsoft.com/office/drawing/2014/main" id="{C7EEFE46-2318-016B-F484-DB63C6A6038A}"/>
              </a:ext>
            </a:extLst>
          </p:cNvPr>
          <p:cNvSpPr txBox="1"/>
          <p:nvPr/>
        </p:nvSpPr>
        <p:spPr>
          <a:xfrm>
            <a:off x="4349750" y="2874844"/>
            <a:ext cx="4794250" cy="1477328"/>
          </a:xfrm>
          <a:prstGeom prst="rect">
            <a:avLst/>
          </a:prstGeom>
          <a:solidFill>
            <a:srgbClr val="FFC285"/>
          </a:solidFill>
        </p:spPr>
        <p:txBody>
          <a:bodyPr wrap="square" lIns="91440" tIns="45720" rIns="91440" bIns="45720" anchor="t">
            <a:spAutoFit/>
          </a:bodyPr>
          <a:lstStyle/>
          <a:p>
            <a:r>
              <a:rPr lang="en-GB" b="1" dirty="0">
                <a:latin typeface="Arial"/>
                <a:cs typeface="Arial"/>
              </a:rPr>
              <a:t>HATRED</a:t>
            </a:r>
          </a:p>
          <a:p>
            <a:r>
              <a:rPr lang="en-US" dirty="0"/>
              <a:t>The truth is that the number of people seeking asylum in the UK is less than 1% of the entire population, and there is no such thing as an illegal refugee</a:t>
            </a:r>
            <a:r>
              <a:rPr lang="en-GB" dirty="0"/>
              <a:t> </a:t>
            </a:r>
          </a:p>
        </p:txBody>
      </p:sp>
      <p:pic>
        <p:nvPicPr>
          <p:cNvPr id="5122" name="Picture 2" descr="Link Between Poverty and Integration of ...">
            <a:extLst>
              <a:ext uri="{FF2B5EF4-FFF2-40B4-BE49-F238E27FC236}">
                <a16:creationId xmlns:a16="http://schemas.microsoft.com/office/drawing/2014/main" id="{D6153908-96A3-454D-73BC-FEF6BE0D60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19713" y="535780"/>
            <a:ext cx="3202653" cy="213122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The Refugee Explosion - Case study: the ...">
            <a:extLst>
              <a:ext uri="{FF2B5EF4-FFF2-40B4-BE49-F238E27FC236}">
                <a16:creationId xmlns:a16="http://schemas.microsoft.com/office/drawing/2014/main" id="{C0E646DC-89B3-7F60-E257-8A6307B6FDA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5588" y="2066188"/>
            <a:ext cx="3778249" cy="2096238"/>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BAFA3288-2E11-1835-A309-7DACD67C3981}"/>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76563" t="-76563" r="-76563" b="-76563"/>
          <a:stretch>
            <a:fillRect/>
          </a:stretch>
        </p:blipFill>
        <p:spPr>
          <a:xfrm>
            <a:off x="7539228" y="3538728"/>
            <a:ext cx="1543050" cy="1543050"/>
          </a:xfrm>
          <a:prstGeom prst="ellipse">
            <a:avLst/>
          </a:prstGeom>
        </p:spPr>
      </p:pic>
    </p:spTree>
    <p:custDataLst>
      <p:tags r:id="rId1"/>
    </p:custDataLst>
    <p:extLst>
      <p:ext uri="{BB962C8B-B14F-4D97-AF65-F5344CB8AC3E}">
        <p14:creationId xmlns:p14="http://schemas.microsoft.com/office/powerpoint/2010/main" val="3050705470"/>
      </p:ext>
    </p:extLst>
  </p:cSld>
  <p:clrMapOvr>
    <a:masterClrMapping/>
  </p:clrMapOvr>
  <mc:AlternateContent xmlns:mc="http://schemas.openxmlformats.org/markup-compatibility/2006">
    <mc:Choice xmlns:p14="http://schemas.microsoft.com/office/powerpoint/2010/main" Requires="p14">
      <p:transition spd="slow" p14:dur="2000" advTm="56144"/>
    </mc:Choice>
    <mc:Fallback>
      <p:transition spd="slow" advTm="561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E287B9-A8CD-6704-0636-476C5076E985}"/>
              </a:ext>
            </a:extLst>
          </p:cNvPr>
          <p:cNvPicPr>
            <a:picLocks noChangeAspect="1"/>
          </p:cNvPicPr>
          <p:nvPr/>
        </p:nvPicPr>
        <p:blipFill rotWithShape="1">
          <a:blip r:embed="rId5"/>
          <a:srcRect l="3705" t="4645" r="10876" b="10643"/>
          <a:stretch/>
        </p:blipFill>
        <p:spPr>
          <a:xfrm>
            <a:off x="245213" y="146051"/>
            <a:ext cx="4326787" cy="2479758"/>
          </a:xfrm>
          <a:prstGeom prst="rect">
            <a:avLst/>
          </a:prstGeom>
        </p:spPr>
      </p:pic>
      <p:sp>
        <p:nvSpPr>
          <p:cNvPr id="4" name="TextBox 3">
            <a:extLst>
              <a:ext uri="{FF2B5EF4-FFF2-40B4-BE49-F238E27FC236}">
                <a16:creationId xmlns:a16="http://schemas.microsoft.com/office/drawing/2014/main" id="{A9E07941-C6EF-19C6-DD0E-5F018D46F88D}"/>
              </a:ext>
            </a:extLst>
          </p:cNvPr>
          <p:cNvSpPr txBox="1"/>
          <p:nvPr/>
        </p:nvSpPr>
        <p:spPr>
          <a:xfrm>
            <a:off x="1054100" y="3137585"/>
            <a:ext cx="7035800" cy="1200329"/>
          </a:xfrm>
          <a:prstGeom prst="rect">
            <a:avLst/>
          </a:prstGeom>
          <a:noFill/>
        </p:spPr>
        <p:txBody>
          <a:bodyPr wrap="square">
            <a:spAutoFit/>
          </a:bodyPr>
          <a:lstStyle/>
          <a:p>
            <a:r>
              <a:rPr lang="en-GB" sz="3600" b="1" dirty="0">
                <a:solidFill>
                  <a:srgbClr val="25F18B"/>
                </a:solidFill>
                <a:latin typeface="Arial" panose="020B0604020202020204" pitchFamily="34" charset="0"/>
                <a:cs typeface="Arial" panose="020B0604020202020204" pitchFamily="34" charset="0"/>
              </a:rPr>
              <a:t>Thank you for standing up for refugees with us!</a:t>
            </a:r>
            <a:endParaRPr lang="en-GB" sz="3600" dirty="0">
              <a:solidFill>
                <a:srgbClr val="25F18B"/>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C443044-2CA3-FCFD-ECF4-4173C580AC57}"/>
              </a:ext>
            </a:extLst>
          </p:cNvPr>
          <p:cNvPicPr>
            <a:picLocks noChangeAspect="1"/>
          </p:cNvPicPr>
          <p:nvPr/>
        </p:nvPicPr>
        <p:blipFill rotWithShape="1">
          <a:blip r:embed="rId6"/>
          <a:srcRect l="58054" t="29890" r="2682" b="27037"/>
          <a:stretch/>
        </p:blipFill>
        <p:spPr>
          <a:xfrm>
            <a:off x="4800600" y="146052"/>
            <a:ext cx="4222935" cy="2479758"/>
          </a:xfrm>
          <a:prstGeom prst="rect">
            <a:avLst/>
          </a:prstGeom>
        </p:spPr>
      </p:pic>
      <p:pic>
        <p:nvPicPr>
          <p:cNvPr id="5" name="Audio 4">
            <a:hlinkClick r:id="" action="ppaction://media"/>
            <a:extLst>
              <a:ext uri="{FF2B5EF4-FFF2-40B4-BE49-F238E27FC236}">
                <a16:creationId xmlns:a16="http://schemas.microsoft.com/office/drawing/2014/main" id="{965C5546-68D1-FEFC-EAF4-359E36574955}"/>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76563" t="-76563" r="-76563" b="-76563"/>
          <a:stretch>
            <a:fillRect/>
          </a:stretch>
        </p:blipFill>
        <p:spPr>
          <a:xfrm>
            <a:off x="7539228" y="3538728"/>
            <a:ext cx="1543050" cy="1543050"/>
          </a:xfrm>
          <a:prstGeom prst="ellipse">
            <a:avLst/>
          </a:prstGeom>
        </p:spPr>
      </p:pic>
    </p:spTree>
    <p:extLst>
      <p:ext uri="{BB962C8B-B14F-4D97-AF65-F5344CB8AC3E}">
        <p14:creationId xmlns:p14="http://schemas.microsoft.com/office/powerpoint/2010/main" val="317911237"/>
      </p:ext>
    </p:extLst>
  </p:cSld>
  <p:clrMapOvr>
    <a:masterClrMapping/>
  </p:clrMapOvr>
  <mc:AlternateContent xmlns:mc="http://schemas.openxmlformats.org/markup-compatibility/2006">
    <mc:Choice xmlns:p14="http://schemas.microsoft.com/office/powerpoint/2010/main" Requires="p14">
      <p:transition spd="slow" p14:dur="2000" advTm="67083"/>
    </mc:Choice>
    <mc:Fallback>
      <p:transition spd="slow" advTm="670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49237" y="2435297"/>
            <a:ext cx="4576960" cy="2008242"/>
          </a:xfrm>
          <a:prstGeom prst="rect">
            <a:avLst/>
          </a:prstGeom>
          <a:solidFill>
            <a:schemeClr val="accent1">
              <a:lumMod val="20000"/>
              <a:lumOff val="80000"/>
            </a:schemeClr>
          </a:solidFill>
        </p:spPr>
        <p:txBody>
          <a:bodyPr wrap="square" lIns="68580" tIns="34290" rIns="68580" bIns="34290" anchor="t">
            <a:spAutoFit/>
          </a:bodyPr>
          <a:lstStyle/>
          <a:p>
            <a:pPr algn="ctr"/>
            <a:r>
              <a:rPr lang="en-US" sz="2100" u="sng" dirty="0">
                <a:ln w="0"/>
                <a:effectLst>
                  <a:outerShdw blurRad="38100" dist="19050" dir="2700000" algn="tl" rotWithShape="0">
                    <a:schemeClr val="dk1">
                      <a:alpha val="40000"/>
                    </a:schemeClr>
                  </a:outerShdw>
                </a:effectLst>
                <a:latin typeface="Arial"/>
                <a:cs typeface="Arial"/>
              </a:rPr>
              <a:t>Reflection:</a:t>
            </a:r>
          </a:p>
          <a:p>
            <a:pPr algn="ctr"/>
            <a:r>
              <a:rPr lang="en-US" sz="2100" dirty="0">
                <a:ln w="0"/>
                <a:effectLst>
                  <a:outerShdw blurRad="38100" dist="19050" dir="2700000" algn="tl" rotWithShape="0">
                    <a:schemeClr val="dk1">
                      <a:alpha val="40000"/>
                    </a:schemeClr>
                  </a:outerShdw>
                </a:effectLst>
              </a:rPr>
              <a:t>Darkness cannot drive out darkness, only light can do that. </a:t>
            </a:r>
            <a:endParaRPr lang="en-US" sz="2100" dirty="0">
              <a:cs typeface="Calibri"/>
            </a:endParaRPr>
          </a:p>
          <a:p>
            <a:pPr algn="ctr"/>
            <a:r>
              <a:rPr lang="en-US" sz="2100" dirty="0">
                <a:ln w="0"/>
                <a:effectLst>
                  <a:outerShdw blurRad="38100" dist="19050" dir="2700000" algn="tl" rotWithShape="0">
                    <a:schemeClr val="dk1">
                      <a:alpha val="40000"/>
                    </a:schemeClr>
                  </a:outerShdw>
                </a:effectLst>
              </a:rPr>
              <a:t>Hate cannot drive out hate, only love can do that. </a:t>
            </a:r>
            <a:endParaRPr lang="en-US" sz="2100" dirty="0">
              <a:cs typeface="Calibri"/>
            </a:endParaRPr>
          </a:p>
          <a:p>
            <a:pPr algn="ctr"/>
            <a:r>
              <a:rPr lang="en-US" sz="2100" dirty="0">
                <a:ln w="0"/>
                <a:effectLst>
                  <a:outerShdw blurRad="38100" dist="19050" dir="2700000" algn="tl" rotWithShape="0">
                    <a:schemeClr val="dk1">
                      <a:alpha val="40000"/>
                    </a:schemeClr>
                  </a:outerShdw>
                </a:effectLst>
              </a:rPr>
              <a:t>Martin Luther king </a:t>
            </a:r>
            <a:endParaRPr lang="en-US" sz="2100" dirty="0">
              <a:cs typeface="Calibri"/>
            </a:endParaRPr>
          </a:p>
        </p:txBody>
      </p:sp>
      <p:pic>
        <p:nvPicPr>
          <p:cNvPr id="4" name="Picture 3"/>
          <p:cNvPicPr>
            <a:picLocks noChangeAspect="1"/>
          </p:cNvPicPr>
          <p:nvPr/>
        </p:nvPicPr>
        <p:blipFill>
          <a:blip r:embed="rId4"/>
          <a:stretch>
            <a:fillRect/>
          </a:stretch>
        </p:blipFill>
        <p:spPr>
          <a:xfrm>
            <a:off x="5178632" y="135019"/>
            <a:ext cx="3240197" cy="2148392"/>
          </a:xfrm>
          <a:prstGeom prst="rect">
            <a:avLst/>
          </a:prstGeom>
        </p:spPr>
      </p:pic>
      <p:pic>
        <p:nvPicPr>
          <p:cNvPr id="5" name="Picture 4"/>
          <p:cNvPicPr>
            <a:picLocks noChangeAspect="1"/>
          </p:cNvPicPr>
          <p:nvPr/>
        </p:nvPicPr>
        <p:blipFill>
          <a:blip r:embed="rId5"/>
          <a:stretch>
            <a:fillRect/>
          </a:stretch>
        </p:blipFill>
        <p:spPr>
          <a:xfrm>
            <a:off x="137325" y="2203232"/>
            <a:ext cx="3909188" cy="2036297"/>
          </a:xfrm>
          <a:prstGeom prst="rect">
            <a:avLst/>
          </a:prstGeom>
        </p:spPr>
      </p:pic>
      <p:sp>
        <p:nvSpPr>
          <p:cNvPr id="3" name="TextBox 2">
            <a:extLst>
              <a:ext uri="{FF2B5EF4-FFF2-40B4-BE49-F238E27FC236}">
                <a16:creationId xmlns:a16="http://schemas.microsoft.com/office/drawing/2014/main" id="{2FE09860-8D94-4D6F-9C62-E955D615C25E}"/>
              </a:ext>
            </a:extLst>
          </p:cNvPr>
          <p:cNvSpPr txBox="1"/>
          <p:nvPr/>
        </p:nvSpPr>
        <p:spPr>
          <a:xfrm>
            <a:off x="140180" y="239914"/>
            <a:ext cx="4572000" cy="2192908"/>
          </a:xfrm>
          <a:prstGeom prst="rect">
            <a:avLst/>
          </a:prstGeom>
          <a:solidFill>
            <a:schemeClr val="accent6">
              <a:lumMod val="20000"/>
              <a:lumOff val="80000"/>
            </a:schemeClr>
          </a:solid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b="1" u="sng" dirty="0">
                <a:latin typeface="Verdana"/>
                <a:ea typeface="Verdana"/>
              </a:rPr>
              <a:t> </a:t>
            </a:r>
            <a:r>
              <a:rPr lang="en-US" sz="1500" b="1" u="sng" dirty="0">
                <a:latin typeface="Verdana"/>
                <a:ea typeface="Verdana"/>
              </a:rPr>
              <a:t>Prayer:</a:t>
            </a:r>
          </a:p>
          <a:p>
            <a:r>
              <a:rPr lang="en-US" sz="1500" dirty="0">
                <a:latin typeface="Verdana"/>
                <a:ea typeface="Verdana"/>
              </a:rPr>
              <a:t>Dear Lord,</a:t>
            </a:r>
          </a:p>
          <a:p>
            <a:r>
              <a:rPr lang="en-US" sz="1500" dirty="0">
                <a:latin typeface="Verdana"/>
                <a:ea typeface="Verdana"/>
              </a:rPr>
              <a:t>Help us to think of others and to help those who are seeking safety. Help us to be understanding and compassionate to those who are fearful. Help us to welcome people who may be scared in a strange country. </a:t>
            </a:r>
          </a:p>
          <a:p>
            <a:r>
              <a:rPr lang="en-US" sz="1500" dirty="0">
                <a:latin typeface="Verdana"/>
                <a:ea typeface="Verdana"/>
              </a:rPr>
              <a:t>Amen </a:t>
            </a:r>
          </a:p>
          <a:p>
            <a:r>
              <a:rPr lang="en-US" sz="1500" dirty="0">
                <a:latin typeface="Verdana"/>
                <a:ea typeface="Verdana"/>
              </a:rPr>
              <a:t> </a:t>
            </a:r>
          </a:p>
        </p:txBody>
      </p:sp>
      <p:pic>
        <p:nvPicPr>
          <p:cNvPr id="7" name="Audio 6">
            <a:hlinkClick r:id="" action="ppaction://media"/>
            <a:extLst>
              <a:ext uri="{FF2B5EF4-FFF2-40B4-BE49-F238E27FC236}">
                <a16:creationId xmlns:a16="http://schemas.microsoft.com/office/drawing/2014/main" id="{10BCF25D-AF50-FF9F-80A3-2CC395D852C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76563" t="-76563" r="-76563" b="-76563"/>
          <a:stretch>
            <a:fillRect/>
          </a:stretch>
        </p:blipFill>
        <p:spPr>
          <a:xfrm>
            <a:off x="7539228" y="3538728"/>
            <a:ext cx="1543050" cy="1543050"/>
          </a:xfrm>
          <a:prstGeom prst="ellipse">
            <a:avLst/>
          </a:prstGeom>
        </p:spPr>
      </p:pic>
    </p:spTree>
    <p:extLst>
      <p:ext uri="{BB962C8B-B14F-4D97-AF65-F5344CB8AC3E}">
        <p14:creationId xmlns:p14="http://schemas.microsoft.com/office/powerpoint/2010/main" val="452737385"/>
      </p:ext>
    </p:extLst>
  </p:cSld>
  <p:clrMapOvr>
    <a:masterClrMapping/>
  </p:clrMapOvr>
  <mc:AlternateContent xmlns:mc="http://schemas.openxmlformats.org/markup-compatibility/2006">
    <mc:Choice xmlns:p14="http://schemas.microsoft.com/office/powerpoint/2010/main" Requires="p14">
      <p:transition spd="slow" p14:dur="2000" advTm="33816"/>
    </mc:Choice>
    <mc:Fallback>
      <p:transition spd="slow" advTm="338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3"/>
</p:tagLst>
</file>

<file path=ppt/tags/tag2.xml><?xml version="1.0" encoding="utf-8"?>
<p:tagLst xmlns:a="http://schemas.openxmlformats.org/drawingml/2006/main" xmlns:r="http://schemas.openxmlformats.org/officeDocument/2006/relationships" xmlns:p="http://schemas.openxmlformats.org/presentationml/2006/main">
  <p:tag name="TIMING" val="|7.6"/>
</p:tagLst>
</file>

<file path=ppt/tags/tag3.xml><?xml version="1.0" encoding="utf-8"?>
<p:tagLst xmlns:a="http://schemas.openxmlformats.org/drawingml/2006/main" xmlns:r="http://schemas.openxmlformats.org/officeDocument/2006/relationships" xmlns:p="http://schemas.openxmlformats.org/presentationml/2006/main">
  <p:tag name="TIMING" val="|8.1|2.6|2.2|1.8|1.9|1.5|1.3|1.4|1.4|1.9"/>
</p:tagLst>
</file>

<file path=ppt/tags/tag4.xml><?xml version="1.0" encoding="utf-8"?>
<p:tagLst xmlns:a="http://schemas.openxmlformats.org/drawingml/2006/main" xmlns:r="http://schemas.openxmlformats.org/officeDocument/2006/relationships" xmlns:p="http://schemas.openxmlformats.org/presentationml/2006/main">
  <p:tag name="TIMING" val="|1.6|0.6|0.4|0.3"/>
</p:tagLst>
</file>

<file path=ppt/tags/tag5.xml><?xml version="1.0" encoding="utf-8"?>
<p:tagLst xmlns:a="http://schemas.openxmlformats.org/drawingml/2006/main" xmlns:r="http://schemas.openxmlformats.org/officeDocument/2006/relationships" xmlns:p="http://schemas.openxmlformats.org/presentationml/2006/main">
  <p:tag name="TIMING" val="|1.6|0.6|0.4|0.3"/>
</p:tagLst>
</file>

<file path=ppt/tags/tag6.xml><?xml version="1.0" encoding="utf-8"?>
<p:tagLst xmlns:a="http://schemas.openxmlformats.org/drawingml/2006/main" xmlns:r="http://schemas.openxmlformats.org/officeDocument/2006/relationships" xmlns:p="http://schemas.openxmlformats.org/presentationml/2006/main">
  <p:tag name="TIMING" val="|1.6|0.6|0.4|0.3"/>
</p:tagLst>
</file>

<file path=ppt/tags/tag7.xml><?xml version="1.0" encoding="utf-8"?>
<p:tagLst xmlns:a="http://schemas.openxmlformats.org/drawingml/2006/main" xmlns:r="http://schemas.openxmlformats.org/officeDocument/2006/relationships" xmlns:p="http://schemas.openxmlformats.org/presentationml/2006/main">
  <p:tag name="TIMING" val="|1.6|0.6|0.4|0.3"/>
</p:tagLst>
</file>

<file path=ppt/tags/tag8.xml><?xml version="1.0" encoding="utf-8"?>
<p:tagLst xmlns:a="http://schemas.openxmlformats.org/drawingml/2006/main" xmlns:r="http://schemas.openxmlformats.org/officeDocument/2006/relationships" xmlns:p="http://schemas.openxmlformats.org/presentationml/2006/main">
  <p:tag name="TIMING" val="|1.6|0.6|0.4|0.3"/>
</p:tagLst>
</file>

<file path=ppt/tags/tag9.xml><?xml version="1.0" encoding="utf-8"?>
<p:tagLst xmlns:a="http://schemas.openxmlformats.org/drawingml/2006/main" xmlns:r="http://schemas.openxmlformats.org/officeDocument/2006/relationships" xmlns:p="http://schemas.openxmlformats.org/presentationml/2006/main">
  <p:tag name="TIMING" val="|1.6|0.6|0.4|0.3"/>
</p:tagLst>
</file>

<file path=ppt/theme/theme1.xml><?xml version="1.0" encoding="utf-8"?>
<a:theme xmlns:a="http://schemas.openxmlformats.org/drawingml/2006/main" name="Custom Design">
  <a:themeElements>
    <a:clrScheme name="Custom Design 15">
      <a:dk1>
        <a:srgbClr val="000000"/>
      </a:dk1>
      <a:lt1>
        <a:srgbClr val="FFFFFF"/>
      </a:lt1>
      <a:dk2>
        <a:srgbClr val="000000"/>
      </a:dk2>
      <a:lt2>
        <a:srgbClr val="808080"/>
      </a:lt2>
      <a:accent1>
        <a:srgbClr val="7FA1AC"/>
      </a:accent1>
      <a:accent2>
        <a:srgbClr val="459CBD"/>
      </a:accent2>
      <a:accent3>
        <a:srgbClr val="FFFFFF"/>
      </a:accent3>
      <a:accent4>
        <a:srgbClr val="000000"/>
      </a:accent4>
      <a:accent5>
        <a:srgbClr val="C0CDD2"/>
      </a:accent5>
      <a:accent6>
        <a:srgbClr val="3E8DAB"/>
      </a:accent6>
      <a:hlink>
        <a:srgbClr val="A8C0D1"/>
      </a:hlink>
      <a:folHlink>
        <a:srgbClr val="C88BA9"/>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0000"/>
        </a:dk1>
        <a:lt1>
          <a:srgbClr val="FFFFFF"/>
        </a:lt1>
        <a:dk2>
          <a:srgbClr val="000000"/>
        </a:dk2>
        <a:lt2>
          <a:srgbClr val="808080"/>
        </a:lt2>
        <a:accent1>
          <a:srgbClr val="7FA1AC"/>
        </a:accent1>
        <a:accent2>
          <a:srgbClr val="004359"/>
        </a:accent2>
        <a:accent3>
          <a:srgbClr val="FFFFFF"/>
        </a:accent3>
        <a:accent4>
          <a:srgbClr val="000000"/>
        </a:accent4>
        <a:accent5>
          <a:srgbClr val="C0CDD2"/>
        </a:accent5>
        <a:accent6>
          <a:srgbClr val="003C50"/>
        </a:accent6>
        <a:hlink>
          <a:srgbClr val="4B4620"/>
        </a:hlink>
        <a:folHlink>
          <a:srgbClr val="B25D86"/>
        </a:folHlink>
      </a:clrScheme>
      <a:clrMap bg1="lt1" tx1="dk1" bg2="lt2" tx2="dk2" accent1="accent1" accent2="accent2" accent3="accent3" accent4="accent4" accent5="accent5" accent6="accent6" hlink="hlink" folHlink="folHlink"/>
    </a:extraClrScheme>
    <a:extraClrScheme>
      <a:clrScheme name="Custom Design 14">
        <a:dk1>
          <a:srgbClr val="000000"/>
        </a:dk1>
        <a:lt1>
          <a:srgbClr val="FFFFFF"/>
        </a:lt1>
        <a:dk2>
          <a:srgbClr val="004359"/>
        </a:dk2>
        <a:lt2>
          <a:srgbClr val="808080"/>
        </a:lt2>
        <a:accent1>
          <a:srgbClr val="7FA1AC"/>
        </a:accent1>
        <a:accent2>
          <a:srgbClr val="004359"/>
        </a:accent2>
        <a:accent3>
          <a:srgbClr val="FFFFFF"/>
        </a:accent3>
        <a:accent4>
          <a:srgbClr val="000000"/>
        </a:accent4>
        <a:accent5>
          <a:srgbClr val="C0CDD2"/>
        </a:accent5>
        <a:accent6>
          <a:srgbClr val="003C50"/>
        </a:accent6>
        <a:hlink>
          <a:srgbClr val="4B4620"/>
        </a:hlink>
        <a:folHlink>
          <a:srgbClr val="B25D86"/>
        </a:folHlink>
      </a:clrScheme>
      <a:clrMap bg1="lt1" tx1="dk1" bg2="lt2" tx2="dk2" accent1="accent1" accent2="accent2" accent3="accent3" accent4="accent4" accent5="accent5" accent6="accent6" hlink="hlink" folHlink="folHlink"/>
    </a:extraClrScheme>
    <a:extraClrScheme>
      <a:clrScheme name="Custom Design 15">
        <a:dk1>
          <a:srgbClr val="000000"/>
        </a:dk1>
        <a:lt1>
          <a:srgbClr val="FFFFFF"/>
        </a:lt1>
        <a:dk2>
          <a:srgbClr val="000000"/>
        </a:dk2>
        <a:lt2>
          <a:srgbClr val="808080"/>
        </a:lt2>
        <a:accent1>
          <a:srgbClr val="7FA1AC"/>
        </a:accent1>
        <a:accent2>
          <a:srgbClr val="459CBD"/>
        </a:accent2>
        <a:accent3>
          <a:srgbClr val="FFFFFF"/>
        </a:accent3>
        <a:accent4>
          <a:srgbClr val="000000"/>
        </a:accent4>
        <a:accent5>
          <a:srgbClr val="C0CDD2"/>
        </a:accent5>
        <a:accent6>
          <a:srgbClr val="3E8DAB"/>
        </a:accent6>
        <a:hlink>
          <a:srgbClr val="A8C0D1"/>
        </a:hlink>
        <a:folHlink>
          <a:srgbClr val="C88BA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1" id="{39ADE1FE-7D21-4D11-8DA0-17187880F443}" vid="{7F44B6C1-6AAF-49AD-9C13-4DB775AF286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2A3F9DEA4AF924C931F2BD22597CA0C" ma:contentTypeVersion="31" ma:contentTypeDescription="Create a new document." ma:contentTypeScope="" ma:versionID="20cca53494f41107a0fb4905245aefc9">
  <xsd:schema xmlns:xsd="http://www.w3.org/2001/XMLSchema" xmlns:xs="http://www.w3.org/2001/XMLSchema" xmlns:p="http://schemas.microsoft.com/office/2006/metadata/properties" xmlns:ns2="70618615-d356-4765-8884-63145971e5db" xmlns:ns3="7ad1dec8-f8a9-4bcf-8257-0d615bbeb650" targetNamespace="http://schemas.microsoft.com/office/2006/metadata/properties" ma:root="true" ma:fieldsID="62a473780361b9b40063a10bcaef20e2" ns2:_="" ns3:_="">
    <xsd:import namespace="70618615-d356-4765-8884-63145971e5db"/>
    <xsd:import namespace="7ad1dec8-f8a9-4bcf-8257-0d615bbeb650"/>
    <xsd:element name="properties">
      <xsd:complexType>
        <xsd:sequence>
          <xsd:element name="documentManagement">
            <xsd:complexType>
              <xsd:all>
                <xsd:element ref="ns2:p7cb7b71b5a74ab49e978783f0431739" minOccurs="0"/>
                <xsd:element ref="ns2:TaxCatchAll" minOccurs="0"/>
                <xsd:element ref="ns2:m69060886a8b473ea2ac0928efa971a0" minOccurs="0"/>
                <xsd:element ref="ns2:p004231d314741c2a4eb1c81a4f4f9ce" minOccurs="0"/>
                <xsd:element ref="ns2:pe6d6f553a1048a1868d006e06456ba1" minOccurs="0"/>
                <xsd:element ref="ns2:f06a569a506740c298a01e8ebc85681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MediaServiceSearchProperties" minOccurs="0"/>
                <xsd:element ref="ns3:MediaServiceObjectDetectorVersions" minOccurs="0"/>
                <xsd:element ref="ns3:MediaServiceLocation" minOccurs="0"/>
                <xsd:element ref="ns3:MediaServiceGenerationTime" minOccurs="0"/>
                <xsd:element ref="ns3:MediaServiceEventHashCode" minOccurs="0"/>
                <xsd:element ref="ns3:lcf76f155ced4ddcb4097134ff3c332f"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0618615-d356-4765-8884-63145971e5db" elementFormDefault="qualified">
    <xsd:import namespace="http://schemas.microsoft.com/office/2006/documentManagement/types"/>
    <xsd:import namespace="http://schemas.microsoft.com/office/infopath/2007/PartnerControls"/>
    <xsd:element name="p7cb7b71b5a74ab49e978783f0431739" ma:index="9" nillable="true" ma:taxonomy="true" ma:internalName="p7cb7b71b5a74ab49e978783f0431739" ma:taxonomyFieldName="Topic" ma:displayName="Topic" ma:fieldId="{97cb7b71-b5a7-4ab4-9e97-8783f0431739}" ma:sspId="ce97e7a5-0a0e-43e2-995f-1db73e22a564" ma:termSetId="727c5553-13a8-4c3e-9db4-7124ea85255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5dccb9a4-ef57-4411-9bb1-c9aee2b2e082}" ma:internalName="TaxCatchAll" ma:showField="CatchAllData" ma:web="70618615-d356-4765-8884-63145971e5db">
      <xsd:complexType>
        <xsd:complexContent>
          <xsd:extension base="dms:MultiChoiceLookup">
            <xsd:sequence>
              <xsd:element name="Value" type="dms:Lookup" maxOccurs="unbounded" minOccurs="0" nillable="true"/>
            </xsd:sequence>
          </xsd:extension>
        </xsd:complexContent>
      </xsd:complexType>
    </xsd:element>
    <xsd:element name="m69060886a8b473ea2ac0928efa971a0" ma:index="12" nillable="true" ma:taxonomy="true" ma:internalName="m69060886a8b473ea2ac0928efa971a0" ma:taxonomyFieldName="Staff_x0020_Category" ma:displayName="Staff Category" ma:fieldId="{66906088-6a8b-473e-a2ac-0928efa971a0}" ma:sspId="ce97e7a5-0a0e-43e2-995f-1db73e22a564" ma:termSetId="adb87c42-8800-4d65-943d-30f33b93ccac" ma:anchorId="00000000-0000-0000-0000-000000000000" ma:open="false" ma:isKeyword="false">
      <xsd:complexType>
        <xsd:sequence>
          <xsd:element ref="pc:Terms" minOccurs="0" maxOccurs="1"/>
        </xsd:sequence>
      </xsd:complexType>
    </xsd:element>
    <xsd:element name="p004231d314741c2a4eb1c81a4f4f9ce" ma:index="14" nillable="true" ma:taxonomy="true" ma:internalName="p004231d314741c2a4eb1c81a4f4f9ce" ma:taxonomyFieldName="Exam_x0020_Board" ma:displayName="Exam Board" ma:fieldId="{9004231d-3147-41c2-a4eb-1c81a4f4f9ce}" ma:sspId="ce97e7a5-0a0e-43e2-995f-1db73e22a564" ma:termSetId="83a39e96-26d1-4e70-bbe5-70ec393b7dfa" ma:anchorId="00000000-0000-0000-0000-000000000000" ma:open="false" ma:isKeyword="false">
      <xsd:complexType>
        <xsd:sequence>
          <xsd:element ref="pc:Terms" minOccurs="0" maxOccurs="1"/>
        </xsd:sequence>
      </xsd:complexType>
    </xsd:element>
    <xsd:element name="pe6d6f553a1048a1868d006e06456ba1" ma:index="16" nillable="true" ma:taxonomy="true" ma:internalName="pe6d6f553a1048a1868d006e06456ba1" ma:taxonomyFieldName="Week" ma:displayName="Week" ma:fieldId="{9e6d6f55-3a10-48a1-868d-006e06456ba1}" ma:sspId="ce97e7a5-0a0e-43e2-995f-1db73e22a564" ma:termSetId="650ec17b-e3c2-416e-b7f4-e7e21adbc643" ma:anchorId="00000000-0000-0000-0000-000000000000" ma:open="false" ma:isKeyword="false">
      <xsd:complexType>
        <xsd:sequence>
          <xsd:element ref="pc:Terms" minOccurs="0" maxOccurs="1"/>
        </xsd:sequence>
      </xsd:complexType>
    </xsd:element>
    <xsd:element name="f06a569a506740c298a01e8ebc856813" ma:index="18" nillable="true" ma:taxonomy="true" ma:internalName="f06a569a506740c298a01e8ebc856813" ma:taxonomyFieldName="Term" ma:displayName="Term" ma:fieldId="{f06a569a-5067-40c2-98a0-1e8ebc856813}" ma:sspId="ce97e7a5-0a0e-43e2-995f-1db73e22a564" ma:termSetId="8e83c815-75f7-475d-840d-0c9574f857f6" ma:anchorId="00000000-0000-0000-0000-000000000000" ma:open="false" ma:isKeyword="false">
      <xsd:complexType>
        <xsd:sequence>
          <xsd:element ref="pc:Terms" minOccurs="0" maxOccurs="1"/>
        </xsd:sequence>
      </xsd:complexType>
    </xsd:element>
    <xsd:element name="PersonalIdentificationData" ma:index="19" nillable="true" ma:displayName="Personal Identification Data" ma:internalName="Personal_x0020_Identification_x0020_Data">
      <xsd:simpleType>
        <xsd:restriction base="dms:Choice">
          <xsd:enumeration value="No"/>
          <xsd:enumeration value="Yes"/>
        </xsd:restriction>
      </xsd:simpleType>
    </xsd:element>
    <xsd:element name="KeyStage" ma:index="20" nillable="true" ma:displayName="Key Stage" ma:internalName="Key_x0020_Stage">
      <xsd:simpleType>
        <xsd:restriction base="dms:Text"/>
      </xsd:simpleType>
    </xsd:element>
    <xsd:element name="Year" ma:index="21" nillable="true" ma:displayName="Year" ma:internalName="Year">
      <xsd:simpleType>
        <xsd:restriction base="dms:Text"/>
      </xsd:simpleType>
    </xsd:element>
    <xsd:element name="Lesson" ma:index="22" nillable="true" ma:displayName="Lesson" ma:internalName="Lesson">
      <xsd:simpleType>
        <xsd:restriction base="dms:Text"/>
      </xsd:simpleType>
    </xsd:element>
    <xsd:element name="CustomTags" ma:index="23" nillable="true" ma:displayName="Custom Tags" ma:internalName="Custom_x0020_Tags">
      <xsd:simpleType>
        <xsd:restriction base="dms:Text"/>
      </xsd:simpleType>
    </xsd:element>
    <xsd:element name="CurriculumSubject" ma:index="24" nillable="true" ma:displayName="Curriculum Subject" ma:default="Geography" ma:internalName="Curriculum_x0020_Subject">
      <xsd:simpleType>
        <xsd:restriction base="dms:Text"/>
      </xsd:simpleType>
    </xsd:element>
    <xsd:element name="SharedWithUsers" ma:index="2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ad1dec8-f8a9-4bcf-8257-0d615bbeb650"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DateTaken" ma:index="27" nillable="true" ma:displayName="MediaServiceDateTaken" ma:hidden="true" ma:internalName="MediaServiceDateTaken" ma:readOnly="true">
      <xsd:simpleType>
        <xsd:restriction base="dms:Text"/>
      </xsd:simpleType>
    </xsd:element>
    <xsd:element name="MediaLengthInSeconds" ma:index="28" nillable="true" ma:displayName="MediaLengthInSeconds" ma:hidden="true" ma:internalName="MediaLengthInSeconds" ma:readOnly="true">
      <xsd:simpleType>
        <xsd:restriction base="dms:Unknown"/>
      </xsd:simpleType>
    </xsd:element>
    <xsd:element name="MediaServiceSearchProperties" ma:index="31" nillable="true" ma:displayName="MediaServiceSearchProperties" ma:hidden="true" ma:internalName="MediaServiceSearchProperties" ma:readOnly="true">
      <xsd:simpleType>
        <xsd:restriction base="dms:Note"/>
      </xsd:simpleType>
    </xsd:element>
    <xsd:element name="MediaServiceObjectDetectorVersions" ma:index="32" nillable="true" ma:displayName="MediaServiceObjectDetectorVersions" ma:hidden="true" ma:indexed="true" ma:internalName="MediaServiceObjectDetectorVersions" ma:readOnly="true">
      <xsd:simpleType>
        <xsd:restriction base="dms:Text"/>
      </xsd:simpleType>
    </xsd:element>
    <xsd:element name="MediaServiceLocation" ma:index="33" nillable="true" ma:displayName="Location" ma:indexed="true" ma:internalName="MediaServiceLocation" ma:readOnly="true">
      <xsd:simpleType>
        <xsd:restriction base="dms:Text"/>
      </xsd:simpleType>
    </xsd:element>
    <xsd:element name="MediaServiceGenerationTime" ma:index="34" nillable="true" ma:displayName="MediaServiceGenerationTime" ma:hidden="true" ma:internalName="MediaServiceGenerationTime" ma:readOnly="true">
      <xsd:simpleType>
        <xsd:restriction base="dms:Text"/>
      </xsd:simpleType>
    </xsd:element>
    <xsd:element name="MediaServiceEventHashCode" ma:index="35" nillable="true" ma:displayName="MediaServiceEventHashCode" ma:hidden="true" ma:internalName="MediaServiceEventHashCode"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ce97e7a5-0a0e-43e2-995f-1db73e22a564" ma:termSetId="09814cd3-568e-fe90-9814-8d621ff8fb84" ma:anchorId="fba54fb3-c3e1-fe81-a776-ca4b69148c4d" ma:open="true" ma:isKeyword="false">
      <xsd:complexType>
        <xsd:sequence>
          <xsd:element ref="pc:Terms" minOccurs="0" maxOccurs="1"/>
        </xsd:sequence>
      </xsd:complexType>
    </xsd:element>
    <xsd:element name="MediaServiceOCR" ma:index="3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0618615-d356-4765-8884-63145971e5db" xsi:nil="true"/>
    <lcf76f155ced4ddcb4097134ff3c332f xmlns="7ad1dec8-f8a9-4bcf-8257-0d615bbeb650">
      <Terms xmlns="http://schemas.microsoft.com/office/infopath/2007/PartnerControls"/>
    </lcf76f155ced4ddcb4097134ff3c332f>
    <SharedWithUsers xmlns="70618615-d356-4765-8884-63145971e5db">
      <UserInfo>
        <DisplayName>Mrs S Thomas (SCC)</DisplayName>
        <AccountId>39</AccountId>
        <AccountType/>
      </UserInfo>
      <UserInfo>
        <DisplayName>Miss E Woodbridge(SCC)</DisplayName>
        <AccountId>2063</AccountId>
        <AccountType/>
      </UserInfo>
      <UserInfo>
        <DisplayName>Miss A Elliott (SCC)</DisplayName>
        <AccountId>105</AccountId>
        <AccountType/>
      </UserInfo>
      <UserInfo>
        <DisplayName>Mr G Ward(SCC)</DisplayName>
        <AccountId>3327</AccountId>
        <AccountType/>
      </UserInfo>
    </SharedWithUsers>
    <KeyStage xmlns="70618615-d356-4765-8884-63145971e5db" xsi:nil="true"/>
    <Year xmlns="70618615-d356-4765-8884-63145971e5db" xsi:nil="true"/>
    <f06a569a506740c298a01e8ebc856813 xmlns="70618615-d356-4765-8884-63145971e5db">
      <Terms xmlns="http://schemas.microsoft.com/office/infopath/2007/PartnerControls"/>
    </f06a569a506740c298a01e8ebc856813>
    <PersonalIdentificationData xmlns="70618615-d356-4765-8884-63145971e5db" xsi:nil="true"/>
    <CurriculumSubject xmlns="70618615-d356-4765-8884-63145971e5db">Geography</CurriculumSubject>
    <p7cb7b71b5a74ab49e978783f0431739 xmlns="70618615-d356-4765-8884-63145971e5db">
      <Terms xmlns="http://schemas.microsoft.com/office/infopath/2007/PartnerControls"/>
    </p7cb7b71b5a74ab49e978783f0431739>
    <Lesson xmlns="70618615-d356-4765-8884-63145971e5db" xsi:nil="true"/>
    <CustomTags xmlns="70618615-d356-4765-8884-63145971e5db" xsi:nil="true"/>
    <pe6d6f553a1048a1868d006e06456ba1 xmlns="70618615-d356-4765-8884-63145971e5db">
      <Terms xmlns="http://schemas.microsoft.com/office/infopath/2007/PartnerControls"/>
    </pe6d6f553a1048a1868d006e06456ba1>
    <p004231d314741c2a4eb1c81a4f4f9ce xmlns="70618615-d356-4765-8884-63145971e5db">
      <Terms xmlns="http://schemas.microsoft.com/office/infopath/2007/PartnerControls"/>
    </p004231d314741c2a4eb1c81a4f4f9ce>
    <m69060886a8b473ea2ac0928efa971a0 xmlns="70618615-d356-4765-8884-63145971e5db">
      <Terms xmlns="http://schemas.microsoft.com/office/infopath/2007/PartnerControls"/>
    </m69060886a8b473ea2ac0928efa971a0>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AFBFAC8-700A-406E-84A2-23E1C49DD8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0618615-d356-4765-8884-63145971e5db"/>
    <ds:schemaRef ds:uri="7ad1dec8-f8a9-4bcf-8257-0d615bbeb6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FAA743-84C0-4A8F-B0C0-EECBF4E0BEE6}">
  <ds:schemaRefs>
    <ds:schemaRef ds:uri="4186f14f-c082-4650-b941-b5a40ecfdb04"/>
    <ds:schemaRef ds:uri="ba2889dc-d593-45d4-ab3c-46f7fe1d181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70618615-d356-4765-8884-63145971e5db"/>
    <ds:schemaRef ds:uri="7ad1dec8-f8a9-4bcf-8257-0d615bbeb650"/>
  </ds:schemaRefs>
</ds:datastoreItem>
</file>

<file path=customXml/itemProps3.xml><?xml version="1.0" encoding="utf-8"?>
<ds:datastoreItem xmlns:ds="http://schemas.openxmlformats.org/officeDocument/2006/customXml" ds:itemID="{A6C72E70-DA44-41B9-A1B9-8650F0839E1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StCC 2019 16-9 template 4-1</Template>
  <TotalTime>177</TotalTime>
  <Words>2165</Words>
  <Application>Microsoft Office PowerPoint</Application>
  <PresentationFormat>On-screen Show (16:9)</PresentationFormat>
  <Paragraphs>89</Paragraphs>
  <Slides>13</Slides>
  <Notes>10</Notes>
  <HiddenSlides>0</HiddenSlides>
  <MMClips>13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var(--h5_typography-font-family)</vt:lpstr>
      <vt:lpstr>Verdana</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Friday Forum  </dc:title>
  <dc:creator>Miss M Collett</dc:creator>
  <cp:lastModifiedBy>Mrs E Pavey</cp:lastModifiedBy>
  <cp:revision>96</cp:revision>
  <dcterms:created xsi:type="dcterms:W3CDTF">2019-07-25T10:13:02Z</dcterms:created>
  <dcterms:modified xsi:type="dcterms:W3CDTF">2024-06-24T19:27:31Z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0x010100E2A3F9DEA4AF924C931F2BD22597CA0C</vt:lpwstr>
  </property>
  <property fmtid="{D5CDD505-2E9C-101B-9397-08002B2CF9AE}" pid="3" name="_dlc_DocIdItemGuid">
    <vt:lpwstr>13e36bf6-6fc3-4777-a68d-e969e654896a</vt:lpwstr>
  </property>
  <property fmtid="{D5CDD505-2E9C-101B-9397-08002B2CF9AE}" pid="4" name="MediaServiceImageTags">
    <vt:lpwstr/>
  </property>
  <property fmtid="{D5CDD505-2E9C-101B-9397-08002B2CF9AE}" pid="5" name="Topic">
    <vt:lpwstr/>
  </property>
  <property fmtid="{D5CDD505-2E9C-101B-9397-08002B2CF9AE}" pid="6" name="Exam_x0020_Board">
    <vt:lpwstr/>
  </property>
  <property fmtid="{D5CDD505-2E9C-101B-9397-08002B2CF9AE}" pid="7" name="Term">
    <vt:lpwstr/>
  </property>
  <property fmtid="{D5CDD505-2E9C-101B-9397-08002B2CF9AE}" pid="8" name="Week">
    <vt:lpwstr/>
  </property>
  <property fmtid="{D5CDD505-2E9C-101B-9397-08002B2CF9AE}" pid="9" name="Staff_x0020_Category">
    <vt:lpwstr/>
  </property>
  <property fmtid="{D5CDD505-2E9C-101B-9397-08002B2CF9AE}" pid="10" name="Staff Category">
    <vt:lpwstr/>
  </property>
  <property fmtid="{D5CDD505-2E9C-101B-9397-08002B2CF9AE}" pid="11" name="Exam Board">
    <vt:lpwstr/>
  </property>
</Properties>
</file>